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6"/>
  </p:notesMasterIdLst>
  <p:sldIdLst>
    <p:sldId id="304" r:id="rId2"/>
    <p:sldId id="314" r:id="rId3"/>
    <p:sldId id="258" r:id="rId4"/>
    <p:sldId id="260" r:id="rId5"/>
    <p:sldId id="264" r:id="rId6"/>
    <p:sldId id="262" r:id="rId7"/>
    <p:sldId id="263" r:id="rId8"/>
    <p:sldId id="312" r:id="rId9"/>
    <p:sldId id="315" r:id="rId10"/>
    <p:sldId id="311" r:id="rId11"/>
    <p:sldId id="318" r:id="rId12"/>
    <p:sldId id="305" r:id="rId13"/>
    <p:sldId id="316" r:id="rId14"/>
    <p:sldId id="317" r:id="rId15"/>
    <p:sldId id="306" r:id="rId16"/>
    <p:sldId id="279" r:id="rId17"/>
    <p:sldId id="268" r:id="rId18"/>
    <p:sldId id="327" r:id="rId19"/>
    <p:sldId id="322" r:id="rId20"/>
    <p:sldId id="331" r:id="rId21"/>
    <p:sldId id="329" r:id="rId22"/>
    <p:sldId id="330" r:id="rId23"/>
    <p:sldId id="307" r:id="rId24"/>
    <p:sldId id="310" r:id="rId25"/>
    <p:sldId id="333" r:id="rId26"/>
    <p:sldId id="334" r:id="rId27"/>
    <p:sldId id="335" r:id="rId28"/>
    <p:sldId id="336" r:id="rId29"/>
    <p:sldId id="337" r:id="rId30"/>
    <p:sldId id="338" r:id="rId31"/>
    <p:sldId id="339" r:id="rId32"/>
    <p:sldId id="340" r:id="rId33"/>
    <p:sldId id="282" r:id="rId34"/>
    <p:sldId id="283" r:id="rId35"/>
  </p:sldIdLst>
  <p:sldSz cx="9144000" cy="5143500" type="screen16x9"/>
  <p:notesSz cx="6858000" cy="9144000"/>
  <p:embeddedFontLst>
    <p:embeddedFont>
      <p:font typeface="Inter" panose="020B0604020202020204" charset="0"/>
      <p:regular r:id="rId37"/>
      <p:bold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8A286-C014-4764-B84C-17D4B518E3A8}" v="3815" dt="2023-08-28T12:23:26.431"/>
    <p1510:client id="{AEA785C9-AF2A-4088-A293-D03A4E4DD18A}" v="804" dt="2023-08-29T02:57:28.318"/>
  </p1510:revLst>
</p1510:revInfo>
</file>

<file path=ppt/tableStyles.xml><?xml version="1.0" encoding="utf-8"?>
<a:tblStyleLst xmlns:a="http://schemas.openxmlformats.org/drawingml/2006/main" def="{07334E4E-9342-446F-9821-8A221A7521B0}">
  <a:tblStyle styleId="{07334E4E-9342-446F-9821-8A221A7521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53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63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1bc263f502_0_2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11bc263f502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87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80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249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1bc263f502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1bc263f502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24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44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1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37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7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156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37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1bc263f502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1bc263f502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58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02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63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393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85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996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1bc263f50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1bc263f50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66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68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24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1bc263f502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1bc263f502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3"/>
        <p:cNvGrpSpPr/>
        <p:nvPr/>
      </p:nvGrpSpPr>
      <p:grpSpPr>
        <a:xfrm>
          <a:off x="0" y="0"/>
          <a:ext cx="0" cy="0"/>
          <a:chOff x="0" y="0"/>
          <a:chExt cx="0" cy="0"/>
        </a:xfrm>
      </p:grpSpPr>
      <p:sp>
        <p:nvSpPr>
          <p:cNvPr id="4054" name="Google Shape;4054;g12937d05419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5" name="Google Shape;4055;g12937d05419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3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1bc263f502_0_2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11bc263f502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86542" y="288026"/>
            <a:ext cx="768173" cy="588522"/>
            <a:chOff x="8650400" y="824125"/>
            <a:chExt cx="124750" cy="95575"/>
          </a:xfrm>
        </p:grpSpPr>
        <p:sp>
          <p:nvSpPr>
            <p:cNvPr id="12" name="Google Shape;12;p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646768" y="4570307"/>
            <a:ext cx="430885" cy="203666"/>
            <a:chOff x="8703675" y="886625"/>
            <a:chExt cx="69975" cy="33075"/>
          </a:xfrm>
        </p:grpSpPr>
        <p:sp>
          <p:nvSpPr>
            <p:cNvPr id="20" name="Google Shape;20;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3_1_1">
    <p:spTree>
      <p:nvGrpSpPr>
        <p:cNvPr id="1" name="Shape 349"/>
        <p:cNvGrpSpPr/>
        <p:nvPr/>
      </p:nvGrpSpPr>
      <p:grpSpPr>
        <a:xfrm>
          <a:off x="0" y="0"/>
          <a:ext cx="0" cy="0"/>
          <a:chOff x="0" y="0"/>
          <a:chExt cx="0" cy="0"/>
        </a:xfrm>
      </p:grpSpPr>
      <p:sp>
        <p:nvSpPr>
          <p:cNvPr id="350" name="Google Shape;350;p21"/>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1" name="Google Shape;351;p21"/>
          <p:cNvSpPr txBox="1">
            <a:spLocks noGrp="1"/>
          </p:cNvSpPr>
          <p:nvPr>
            <p:ph type="title" idx="2"/>
          </p:nvPr>
        </p:nvSpPr>
        <p:spPr>
          <a:xfrm>
            <a:off x="2013175"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2" name="Google Shape;352;p21"/>
          <p:cNvSpPr txBox="1">
            <a:spLocks noGrp="1"/>
          </p:cNvSpPr>
          <p:nvPr>
            <p:ph type="subTitle" idx="1"/>
          </p:nvPr>
        </p:nvSpPr>
        <p:spPr>
          <a:xfrm>
            <a:off x="2013175"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1"/>
          <p:cNvSpPr txBox="1">
            <a:spLocks noGrp="1"/>
          </p:cNvSpPr>
          <p:nvPr>
            <p:ph type="title" idx="3"/>
          </p:nvPr>
        </p:nvSpPr>
        <p:spPr>
          <a:xfrm>
            <a:off x="4818730"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4" name="Google Shape;354;p21"/>
          <p:cNvSpPr txBox="1">
            <a:spLocks noGrp="1"/>
          </p:cNvSpPr>
          <p:nvPr>
            <p:ph type="subTitle" idx="4"/>
          </p:nvPr>
        </p:nvSpPr>
        <p:spPr>
          <a:xfrm>
            <a:off x="4818737"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1"/>
          <p:cNvSpPr/>
          <p:nvPr/>
        </p:nvSpPr>
        <p:spPr>
          <a:xfrm>
            <a:off x="25" y="0"/>
            <a:ext cx="9144000" cy="166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1"/>
          <p:cNvGrpSpPr/>
          <p:nvPr/>
        </p:nvGrpSpPr>
        <p:grpSpPr>
          <a:xfrm>
            <a:off x="478513" y="2931870"/>
            <a:ext cx="234762" cy="218290"/>
            <a:chOff x="8652775" y="883650"/>
            <a:chExt cx="38125" cy="35450"/>
          </a:xfrm>
        </p:grpSpPr>
        <p:sp>
          <p:nvSpPr>
            <p:cNvPr id="357" name="Google Shape;357;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1"/>
          <p:cNvGrpSpPr/>
          <p:nvPr/>
        </p:nvGrpSpPr>
        <p:grpSpPr>
          <a:xfrm>
            <a:off x="8374175" y="4342306"/>
            <a:ext cx="430885" cy="203666"/>
            <a:chOff x="8703675" y="886625"/>
            <a:chExt cx="69975" cy="33075"/>
          </a:xfrm>
        </p:grpSpPr>
        <p:sp>
          <p:nvSpPr>
            <p:cNvPr id="361" name="Google Shape;361;p2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1"/>
          <p:cNvGrpSpPr/>
          <p:nvPr/>
        </p:nvGrpSpPr>
        <p:grpSpPr>
          <a:xfrm>
            <a:off x="4916788" y="4735720"/>
            <a:ext cx="234762" cy="218290"/>
            <a:chOff x="8652775" y="883650"/>
            <a:chExt cx="38125" cy="35450"/>
          </a:xfrm>
        </p:grpSpPr>
        <p:sp>
          <p:nvSpPr>
            <p:cNvPr id="364" name="Google Shape;364;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368"/>
        <p:cNvGrpSpPr/>
        <p:nvPr/>
      </p:nvGrpSpPr>
      <p:grpSpPr>
        <a:xfrm>
          <a:off x="0" y="0"/>
          <a:ext cx="0" cy="0"/>
          <a:chOff x="0" y="0"/>
          <a:chExt cx="0" cy="0"/>
        </a:xfrm>
      </p:grpSpPr>
      <p:sp>
        <p:nvSpPr>
          <p:cNvPr id="369" name="Google Shape;369;p22"/>
          <p:cNvSpPr/>
          <p:nvPr/>
        </p:nvSpPr>
        <p:spPr>
          <a:xfrm>
            <a:off x="-7050" y="2843400"/>
            <a:ext cx="9144000" cy="230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71" name="Google Shape;371;p22"/>
          <p:cNvSpPr txBox="1">
            <a:spLocks noGrp="1"/>
          </p:cNvSpPr>
          <p:nvPr>
            <p:ph type="title" idx="2"/>
          </p:nvPr>
        </p:nvSpPr>
        <p:spPr>
          <a:xfrm>
            <a:off x="713400"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2"/>
          <p:cNvSpPr txBox="1">
            <a:spLocks noGrp="1"/>
          </p:cNvSpPr>
          <p:nvPr>
            <p:ph type="subTitle" idx="1"/>
          </p:nvPr>
        </p:nvSpPr>
        <p:spPr>
          <a:xfrm>
            <a:off x="713400" y="3489524"/>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idx="3"/>
          </p:nvPr>
        </p:nvSpPr>
        <p:spPr>
          <a:xfrm>
            <a:off x="3369386"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2"/>
          <p:cNvSpPr txBox="1">
            <a:spLocks noGrp="1"/>
          </p:cNvSpPr>
          <p:nvPr>
            <p:ph type="subTitle" idx="4"/>
          </p:nvPr>
        </p:nvSpPr>
        <p:spPr>
          <a:xfrm>
            <a:off x="3369375"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2"/>
          <p:cNvSpPr txBox="1">
            <a:spLocks noGrp="1"/>
          </p:cNvSpPr>
          <p:nvPr>
            <p:ph type="title" idx="5"/>
          </p:nvPr>
        </p:nvSpPr>
        <p:spPr>
          <a:xfrm>
            <a:off x="6025372"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2"/>
          <p:cNvSpPr txBox="1">
            <a:spLocks noGrp="1"/>
          </p:cNvSpPr>
          <p:nvPr>
            <p:ph type="subTitle" idx="6"/>
          </p:nvPr>
        </p:nvSpPr>
        <p:spPr>
          <a:xfrm>
            <a:off x="6025368"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2"/>
          <p:cNvSpPr/>
          <p:nvPr/>
        </p:nvSpPr>
        <p:spPr>
          <a:xfrm>
            <a:off x="563005" y="15295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2"/>
          <p:cNvGrpSpPr/>
          <p:nvPr/>
        </p:nvGrpSpPr>
        <p:grpSpPr>
          <a:xfrm>
            <a:off x="8112566" y="1529588"/>
            <a:ext cx="234762" cy="218290"/>
            <a:chOff x="8652775" y="883650"/>
            <a:chExt cx="38125" cy="35450"/>
          </a:xfrm>
        </p:grpSpPr>
        <p:sp>
          <p:nvSpPr>
            <p:cNvPr id="379" name="Google Shape;379;p2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424"/>
        <p:cNvGrpSpPr/>
        <p:nvPr/>
      </p:nvGrpSpPr>
      <p:grpSpPr>
        <a:xfrm>
          <a:off x="0" y="0"/>
          <a:ext cx="0" cy="0"/>
          <a:chOff x="0" y="0"/>
          <a:chExt cx="0" cy="0"/>
        </a:xfrm>
      </p:grpSpPr>
      <p:sp>
        <p:nvSpPr>
          <p:cNvPr id="425" name="Google Shape;425;p25"/>
          <p:cNvSpPr/>
          <p:nvPr/>
        </p:nvSpPr>
        <p:spPr>
          <a:xfrm>
            <a:off x="25" y="3550525"/>
            <a:ext cx="9144000" cy="160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7" name="Google Shape;427;p25"/>
          <p:cNvSpPr txBox="1">
            <a:spLocks noGrp="1"/>
          </p:cNvSpPr>
          <p:nvPr>
            <p:ph type="title" idx="2"/>
          </p:nvPr>
        </p:nvSpPr>
        <p:spPr>
          <a:xfrm>
            <a:off x="855113"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5"/>
          <p:cNvSpPr txBox="1">
            <a:spLocks noGrp="1"/>
          </p:cNvSpPr>
          <p:nvPr>
            <p:ph type="subTitle" idx="1"/>
          </p:nvPr>
        </p:nvSpPr>
        <p:spPr>
          <a:xfrm>
            <a:off x="855113"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5"/>
          <p:cNvSpPr txBox="1">
            <a:spLocks noGrp="1"/>
          </p:cNvSpPr>
          <p:nvPr>
            <p:ph type="title" idx="3"/>
          </p:nvPr>
        </p:nvSpPr>
        <p:spPr>
          <a:xfrm>
            <a:off x="3570782"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5"/>
          <p:cNvSpPr txBox="1">
            <a:spLocks noGrp="1"/>
          </p:cNvSpPr>
          <p:nvPr>
            <p:ph type="subTitle" idx="4"/>
          </p:nvPr>
        </p:nvSpPr>
        <p:spPr>
          <a:xfrm>
            <a:off x="3570782"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5"/>
          <p:cNvSpPr txBox="1">
            <a:spLocks noGrp="1"/>
          </p:cNvSpPr>
          <p:nvPr>
            <p:ph type="title" idx="5"/>
          </p:nvPr>
        </p:nvSpPr>
        <p:spPr>
          <a:xfrm>
            <a:off x="6287926"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5"/>
          <p:cNvSpPr txBox="1">
            <a:spLocks noGrp="1"/>
          </p:cNvSpPr>
          <p:nvPr>
            <p:ph type="subTitle" idx="6"/>
          </p:nvPr>
        </p:nvSpPr>
        <p:spPr>
          <a:xfrm>
            <a:off x="6287926"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5"/>
          <p:cNvSpPr txBox="1">
            <a:spLocks noGrp="1"/>
          </p:cNvSpPr>
          <p:nvPr>
            <p:ph type="title" idx="7"/>
          </p:nvPr>
        </p:nvSpPr>
        <p:spPr>
          <a:xfrm>
            <a:off x="855113" y="172307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25"/>
          <p:cNvSpPr txBox="1">
            <a:spLocks noGrp="1"/>
          </p:cNvSpPr>
          <p:nvPr>
            <p:ph type="subTitle" idx="8"/>
          </p:nvPr>
        </p:nvSpPr>
        <p:spPr>
          <a:xfrm>
            <a:off x="855113" y="213152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5"/>
          <p:cNvSpPr txBox="1">
            <a:spLocks noGrp="1"/>
          </p:cNvSpPr>
          <p:nvPr>
            <p:ph type="title" idx="9"/>
          </p:nvPr>
        </p:nvSpPr>
        <p:spPr>
          <a:xfrm>
            <a:off x="3570782"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25"/>
          <p:cNvSpPr txBox="1">
            <a:spLocks noGrp="1"/>
          </p:cNvSpPr>
          <p:nvPr>
            <p:ph type="subTitle" idx="13"/>
          </p:nvPr>
        </p:nvSpPr>
        <p:spPr>
          <a:xfrm>
            <a:off x="3570782" y="2102775"/>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5"/>
          <p:cNvSpPr txBox="1">
            <a:spLocks noGrp="1"/>
          </p:cNvSpPr>
          <p:nvPr>
            <p:ph type="title" idx="14"/>
          </p:nvPr>
        </p:nvSpPr>
        <p:spPr>
          <a:xfrm>
            <a:off x="6286426"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25"/>
          <p:cNvSpPr txBox="1">
            <a:spLocks noGrp="1"/>
          </p:cNvSpPr>
          <p:nvPr>
            <p:ph type="subTitle" idx="15"/>
          </p:nvPr>
        </p:nvSpPr>
        <p:spPr>
          <a:xfrm>
            <a:off x="6284926" y="2102775"/>
            <a:ext cx="20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9" name="Google Shape;439;p25"/>
          <p:cNvGrpSpPr/>
          <p:nvPr/>
        </p:nvGrpSpPr>
        <p:grpSpPr>
          <a:xfrm>
            <a:off x="4567291" y="4550320"/>
            <a:ext cx="744312" cy="221985"/>
            <a:chOff x="8652775" y="883650"/>
            <a:chExt cx="120875" cy="36050"/>
          </a:xfrm>
        </p:grpSpPr>
        <p:sp>
          <p:nvSpPr>
            <p:cNvPr id="440" name="Google Shape;44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173591" y="3781190"/>
            <a:ext cx="234762" cy="86362"/>
            <a:chOff x="8652775" y="905075"/>
            <a:chExt cx="38125" cy="14025"/>
          </a:xfrm>
        </p:grpSpPr>
        <p:sp>
          <p:nvSpPr>
            <p:cNvPr id="447" name="Google Shape;447;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8745691" y="1115124"/>
            <a:ext cx="234762" cy="218290"/>
            <a:chOff x="8652775" y="883650"/>
            <a:chExt cx="38125" cy="35450"/>
          </a:xfrm>
        </p:grpSpPr>
        <p:sp>
          <p:nvSpPr>
            <p:cNvPr id="450" name="Google Shape;45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53"/>
        <p:cNvGrpSpPr/>
        <p:nvPr/>
      </p:nvGrpSpPr>
      <p:grpSpPr>
        <a:xfrm>
          <a:off x="0" y="0"/>
          <a:ext cx="0" cy="0"/>
          <a:chOff x="0" y="0"/>
          <a:chExt cx="0" cy="0"/>
        </a:xfrm>
      </p:grpSpPr>
      <p:sp>
        <p:nvSpPr>
          <p:cNvPr id="454" name="Google Shape;454;p26"/>
          <p:cNvSpPr/>
          <p:nvPr/>
        </p:nvSpPr>
        <p:spPr>
          <a:xfrm>
            <a:off x="3868475"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a:spLocks noGrp="1"/>
          </p:cNvSpPr>
          <p:nvPr>
            <p:ph type="title"/>
          </p:nvPr>
        </p:nvSpPr>
        <p:spPr>
          <a:xfrm>
            <a:off x="4386300" y="527700"/>
            <a:ext cx="3759000" cy="9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solidFill>
                  <a:schemeClr val="accent6"/>
                </a:solidFill>
              </a:defRPr>
            </a:lvl1pPr>
            <a:lvl2pPr lvl="1" rtl="0">
              <a:spcBef>
                <a:spcPts val="0"/>
              </a:spcBef>
              <a:spcAft>
                <a:spcPts val="0"/>
              </a:spcAft>
              <a:buNone/>
              <a:defRPr sz="5000">
                <a:solidFill>
                  <a:schemeClr val="accent6"/>
                </a:solidFill>
              </a:defRPr>
            </a:lvl2pPr>
            <a:lvl3pPr lvl="2" rtl="0">
              <a:spcBef>
                <a:spcPts val="0"/>
              </a:spcBef>
              <a:spcAft>
                <a:spcPts val="0"/>
              </a:spcAft>
              <a:buNone/>
              <a:defRPr sz="5000">
                <a:solidFill>
                  <a:schemeClr val="accent6"/>
                </a:solidFill>
              </a:defRPr>
            </a:lvl3pPr>
            <a:lvl4pPr lvl="3" rtl="0">
              <a:spcBef>
                <a:spcPts val="0"/>
              </a:spcBef>
              <a:spcAft>
                <a:spcPts val="0"/>
              </a:spcAft>
              <a:buNone/>
              <a:defRPr sz="5000">
                <a:solidFill>
                  <a:schemeClr val="accent6"/>
                </a:solidFill>
              </a:defRPr>
            </a:lvl4pPr>
            <a:lvl5pPr lvl="4" rtl="0">
              <a:spcBef>
                <a:spcPts val="0"/>
              </a:spcBef>
              <a:spcAft>
                <a:spcPts val="0"/>
              </a:spcAft>
              <a:buNone/>
              <a:defRPr sz="5000">
                <a:solidFill>
                  <a:schemeClr val="accent6"/>
                </a:solidFill>
              </a:defRPr>
            </a:lvl5pPr>
            <a:lvl6pPr lvl="5" rtl="0">
              <a:spcBef>
                <a:spcPts val="0"/>
              </a:spcBef>
              <a:spcAft>
                <a:spcPts val="0"/>
              </a:spcAft>
              <a:buNone/>
              <a:defRPr sz="5000">
                <a:solidFill>
                  <a:schemeClr val="accent6"/>
                </a:solidFill>
              </a:defRPr>
            </a:lvl6pPr>
            <a:lvl7pPr lvl="6" rtl="0">
              <a:spcBef>
                <a:spcPts val="0"/>
              </a:spcBef>
              <a:spcAft>
                <a:spcPts val="0"/>
              </a:spcAft>
              <a:buNone/>
              <a:defRPr sz="5000">
                <a:solidFill>
                  <a:schemeClr val="accent6"/>
                </a:solidFill>
              </a:defRPr>
            </a:lvl7pPr>
            <a:lvl8pPr lvl="7" rtl="0">
              <a:spcBef>
                <a:spcPts val="0"/>
              </a:spcBef>
              <a:spcAft>
                <a:spcPts val="0"/>
              </a:spcAft>
              <a:buNone/>
              <a:defRPr sz="5000">
                <a:solidFill>
                  <a:schemeClr val="accent6"/>
                </a:solidFill>
              </a:defRPr>
            </a:lvl8pPr>
            <a:lvl9pPr lvl="8" rtl="0">
              <a:spcBef>
                <a:spcPts val="0"/>
              </a:spcBef>
              <a:spcAft>
                <a:spcPts val="0"/>
              </a:spcAft>
              <a:buNone/>
              <a:defRPr sz="5000">
                <a:solidFill>
                  <a:schemeClr val="accent6"/>
                </a:solidFill>
              </a:defRPr>
            </a:lvl9pPr>
          </a:lstStyle>
          <a:p>
            <a:endParaRPr/>
          </a:p>
        </p:txBody>
      </p:sp>
      <p:sp>
        <p:nvSpPr>
          <p:cNvPr id="456" name="Google Shape;456;p26"/>
          <p:cNvSpPr txBox="1">
            <a:spLocks noGrp="1"/>
          </p:cNvSpPr>
          <p:nvPr>
            <p:ph type="title" idx="2"/>
          </p:nvPr>
        </p:nvSpPr>
        <p:spPr>
          <a:xfrm>
            <a:off x="4387449" y="1482000"/>
            <a:ext cx="3757800" cy="138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57" name="Google Shape;457;p26"/>
          <p:cNvSpPr txBox="1"/>
          <p:nvPr/>
        </p:nvSpPr>
        <p:spPr>
          <a:xfrm>
            <a:off x="4387450" y="3655800"/>
            <a:ext cx="35451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6"/>
                </a:solidFill>
                <a:latin typeface="Roboto"/>
                <a:ea typeface="Roboto"/>
                <a:cs typeface="Roboto"/>
                <a:sym typeface="Roboto"/>
              </a:rPr>
              <a:t>CREDITS: This presentation template was created by </a:t>
            </a:r>
            <a:r>
              <a:rPr lang="en" sz="1200" b="1">
                <a:solidFill>
                  <a:schemeClr val="accent6"/>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accent6"/>
                </a:solidFill>
                <a:latin typeface="Roboto"/>
                <a:ea typeface="Roboto"/>
                <a:cs typeface="Roboto"/>
                <a:sym typeface="Roboto"/>
              </a:rPr>
              <a:t>, including icons by </a:t>
            </a:r>
            <a:r>
              <a:rPr lang="en" sz="1200" b="1">
                <a:solidFill>
                  <a:schemeClr val="accent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accent6"/>
                </a:solidFill>
                <a:latin typeface="Roboto"/>
                <a:ea typeface="Roboto"/>
                <a:cs typeface="Roboto"/>
                <a:sym typeface="Roboto"/>
              </a:rPr>
              <a:t>, and infographics &amp; images by </a:t>
            </a:r>
            <a:r>
              <a:rPr lang="en" sz="1200" b="1">
                <a:solidFill>
                  <a:schemeClr val="accent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Roboto"/>
                <a:ea typeface="Roboto"/>
                <a:cs typeface="Roboto"/>
                <a:sym typeface="Roboto"/>
              </a:rPr>
              <a:t> </a:t>
            </a:r>
            <a:endParaRPr sz="1200" b="1">
              <a:solidFill>
                <a:schemeClr val="accent6"/>
              </a:solidFill>
              <a:latin typeface="Roboto"/>
              <a:ea typeface="Roboto"/>
              <a:cs typeface="Roboto"/>
              <a:sym typeface="Roboto"/>
            </a:endParaRPr>
          </a:p>
        </p:txBody>
      </p:sp>
      <p:grpSp>
        <p:nvGrpSpPr>
          <p:cNvPr id="458" name="Google Shape;458;p26"/>
          <p:cNvGrpSpPr/>
          <p:nvPr/>
        </p:nvGrpSpPr>
        <p:grpSpPr>
          <a:xfrm>
            <a:off x="270291" y="1788138"/>
            <a:ext cx="234762" cy="218290"/>
            <a:chOff x="8652775" y="883650"/>
            <a:chExt cx="38125" cy="35450"/>
          </a:xfrm>
        </p:grpSpPr>
        <p:sp>
          <p:nvSpPr>
            <p:cNvPr id="459" name="Google Shape;459;p2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6"/>
          <p:cNvGrpSpPr/>
          <p:nvPr/>
        </p:nvGrpSpPr>
        <p:grpSpPr>
          <a:xfrm>
            <a:off x="2227993" y="4570307"/>
            <a:ext cx="430885" cy="203666"/>
            <a:chOff x="8703675" y="886625"/>
            <a:chExt cx="69975" cy="33075"/>
          </a:xfrm>
        </p:grpSpPr>
        <p:sp>
          <p:nvSpPr>
            <p:cNvPr id="464" name="Google Shape;464;p2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6"/>
          <p:cNvSpPr/>
          <p:nvPr/>
        </p:nvSpPr>
        <p:spPr>
          <a:xfrm>
            <a:off x="2667767" y="28802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7"/>
        <p:cNvGrpSpPr/>
        <p:nvPr/>
      </p:nvGrpSpPr>
      <p:grpSpPr>
        <a:xfrm>
          <a:off x="0" y="0"/>
          <a:ext cx="0" cy="0"/>
          <a:chOff x="0" y="0"/>
          <a:chExt cx="0" cy="0"/>
        </a:xfrm>
      </p:grpSpPr>
      <p:grpSp>
        <p:nvGrpSpPr>
          <p:cNvPr id="468" name="Google Shape;468;p27"/>
          <p:cNvGrpSpPr/>
          <p:nvPr/>
        </p:nvGrpSpPr>
        <p:grpSpPr>
          <a:xfrm>
            <a:off x="-202058" y="151213"/>
            <a:ext cx="768173" cy="588522"/>
            <a:chOff x="8650400" y="824125"/>
            <a:chExt cx="124750" cy="95575"/>
          </a:xfrm>
        </p:grpSpPr>
        <p:sp>
          <p:nvSpPr>
            <p:cNvPr id="469" name="Google Shape;469;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7"/>
          <p:cNvGrpSpPr/>
          <p:nvPr/>
        </p:nvGrpSpPr>
        <p:grpSpPr>
          <a:xfrm>
            <a:off x="8681129" y="818100"/>
            <a:ext cx="234762" cy="218290"/>
            <a:chOff x="8652775" y="883650"/>
            <a:chExt cx="38125" cy="35450"/>
          </a:xfrm>
        </p:grpSpPr>
        <p:sp>
          <p:nvSpPr>
            <p:cNvPr id="477" name="Google Shape;477;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7"/>
          <p:cNvSpPr/>
          <p:nvPr/>
        </p:nvSpPr>
        <p:spPr>
          <a:xfrm>
            <a:off x="289118" y="48323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7"/>
          <p:cNvGrpSpPr/>
          <p:nvPr/>
        </p:nvGrpSpPr>
        <p:grpSpPr>
          <a:xfrm>
            <a:off x="888366" y="4691213"/>
            <a:ext cx="234762" cy="218290"/>
            <a:chOff x="8652775" y="883650"/>
            <a:chExt cx="38125" cy="35450"/>
          </a:xfrm>
        </p:grpSpPr>
        <p:sp>
          <p:nvSpPr>
            <p:cNvPr id="483" name="Google Shape;483;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7"/>
          <p:cNvGrpSpPr/>
          <p:nvPr/>
        </p:nvGrpSpPr>
        <p:grpSpPr>
          <a:xfrm>
            <a:off x="8485018" y="238432"/>
            <a:ext cx="430885" cy="203666"/>
            <a:chOff x="8703675" y="886625"/>
            <a:chExt cx="69975" cy="33075"/>
          </a:xfrm>
        </p:grpSpPr>
        <p:sp>
          <p:nvSpPr>
            <p:cNvPr id="487" name="Google Shape;487;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89"/>
        <p:cNvGrpSpPr/>
        <p:nvPr/>
      </p:nvGrpSpPr>
      <p:grpSpPr>
        <a:xfrm>
          <a:off x="0" y="0"/>
          <a:ext cx="0" cy="0"/>
          <a:chOff x="0" y="0"/>
          <a:chExt cx="0" cy="0"/>
        </a:xfrm>
      </p:grpSpPr>
      <p:grpSp>
        <p:nvGrpSpPr>
          <p:cNvPr id="490" name="Google Shape;490;p28"/>
          <p:cNvGrpSpPr/>
          <p:nvPr/>
        </p:nvGrpSpPr>
        <p:grpSpPr>
          <a:xfrm>
            <a:off x="236504" y="2344000"/>
            <a:ext cx="234762" cy="218290"/>
            <a:chOff x="8652775" y="883650"/>
            <a:chExt cx="38125" cy="35450"/>
          </a:xfrm>
        </p:grpSpPr>
        <p:sp>
          <p:nvSpPr>
            <p:cNvPr id="491" name="Google Shape;491;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7146466" y="192438"/>
            <a:ext cx="234762" cy="218290"/>
            <a:chOff x="8652775" y="883650"/>
            <a:chExt cx="38125" cy="35450"/>
          </a:xfrm>
        </p:grpSpPr>
        <p:sp>
          <p:nvSpPr>
            <p:cNvPr id="496" name="Google Shape;496;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8"/>
          <p:cNvGrpSpPr/>
          <p:nvPr/>
        </p:nvGrpSpPr>
        <p:grpSpPr>
          <a:xfrm>
            <a:off x="5820143" y="4734507"/>
            <a:ext cx="430885" cy="203666"/>
            <a:chOff x="8703675" y="886625"/>
            <a:chExt cx="69975" cy="33075"/>
          </a:xfrm>
        </p:grpSpPr>
        <p:sp>
          <p:nvSpPr>
            <p:cNvPr id="500" name="Google Shape;500;p2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p:nvPr/>
        </p:nvSpPr>
        <p:spPr>
          <a:xfrm>
            <a:off x="25" y="2583750"/>
            <a:ext cx="9144000" cy="25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6" name="Google Shape;66;p5"/>
          <p:cNvSpPr txBox="1">
            <a:spLocks noGrp="1"/>
          </p:cNvSpPr>
          <p:nvPr>
            <p:ph type="title" idx="2"/>
          </p:nvPr>
        </p:nvSpPr>
        <p:spPr>
          <a:xfrm>
            <a:off x="1312450"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5"/>
          <p:cNvSpPr txBox="1">
            <a:spLocks noGrp="1"/>
          </p:cNvSpPr>
          <p:nvPr>
            <p:ph type="subTitle" idx="1"/>
          </p:nvPr>
        </p:nvSpPr>
        <p:spPr>
          <a:xfrm>
            <a:off x="1312450"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5"/>
          <p:cNvSpPr txBox="1">
            <a:spLocks noGrp="1"/>
          </p:cNvSpPr>
          <p:nvPr>
            <p:ph type="title" idx="3"/>
          </p:nvPr>
        </p:nvSpPr>
        <p:spPr>
          <a:xfrm>
            <a:off x="5072863"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5"/>
          <p:cNvSpPr txBox="1">
            <a:spLocks noGrp="1"/>
          </p:cNvSpPr>
          <p:nvPr>
            <p:ph type="subTitle" idx="4"/>
          </p:nvPr>
        </p:nvSpPr>
        <p:spPr>
          <a:xfrm>
            <a:off x="5072863"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5"/>
          <p:cNvGrpSpPr/>
          <p:nvPr/>
        </p:nvGrpSpPr>
        <p:grpSpPr>
          <a:xfrm>
            <a:off x="8703591" y="2184638"/>
            <a:ext cx="234762" cy="218290"/>
            <a:chOff x="8652775" y="883650"/>
            <a:chExt cx="38125" cy="35450"/>
          </a:xfrm>
        </p:grpSpPr>
        <p:sp>
          <p:nvSpPr>
            <p:cNvPr id="71" name="Google Shape;71;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5"/>
          <p:cNvSpPr/>
          <p:nvPr/>
        </p:nvSpPr>
        <p:spPr>
          <a:xfrm>
            <a:off x="8371993" y="3208281"/>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371993" y="33348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5"/>
          <p:cNvGrpSpPr/>
          <p:nvPr/>
        </p:nvGrpSpPr>
        <p:grpSpPr>
          <a:xfrm>
            <a:off x="215191" y="2780638"/>
            <a:ext cx="234762" cy="218290"/>
            <a:chOff x="8652775" y="883650"/>
            <a:chExt cx="38125" cy="35450"/>
          </a:xfrm>
        </p:grpSpPr>
        <p:sp>
          <p:nvSpPr>
            <p:cNvPr id="77" name="Google Shape;77;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p:nvPr/>
        </p:nvSpPr>
        <p:spPr>
          <a:xfrm>
            <a:off x="2011825" y="354975"/>
            <a:ext cx="51204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a:spLocks noGrp="1"/>
          </p:cNvSpPr>
          <p:nvPr>
            <p:ph type="title"/>
          </p:nvPr>
        </p:nvSpPr>
        <p:spPr>
          <a:xfrm>
            <a:off x="2733325" y="861075"/>
            <a:ext cx="3740100" cy="1293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6" name="Google Shape;106;p7"/>
          <p:cNvSpPr txBox="1">
            <a:spLocks noGrp="1"/>
          </p:cNvSpPr>
          <p:nvPr>
            <p:ph type="body" idx="1"/>
          </p:nvPr>
        </p:nvSpPr>
        <p:spPr>
          <a:xfrm>
            <a:off x="2733325" y="2154075"/>
            <a:ext cx="3740100" cy="2113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accent6"/>
              </a:buClr>
              <a:buSzPts val="1000"/>
              <a:buFont typeface="Open Sans Medium"/>
              <a:buChar char="●"/>
              <a:defRPr>
                <a:solidFill>
                  <a:schemeClr val="accent6"/>
                </a:solidFill>
              </a:defRPr>
            </a:lvl1pPr>
            <a:lvl2pPr marL="914400" lvl="1" indent="-317500" rtl="0">
              <a:spcBef>
                <a:spcPts val="0"/>
              </a:spcBef>
              <a:spcAft>
                <a:spcPts val="0"/>
              </a:spcAft>
              <a:buClr>
                <a:schemeClr val="accent6"/>
              </a:buClr>
              <a:buSzPts val="1400"/>
              <a:buFont typeface="Open Sans Medium"/>
              <a:buChar char="○"/>
              <a:defRPr>
                <a:solidFill>
                  <a:schemeClr val="accent6"/>
                </a:solidFill>
              </a:defRPr>
            </a:lvl2pPr>
            <a:lvl3pPr marL="1371600" lvl="2" indent="-317500" rtl="0">
              <a:spcBef>
                <a:spcPts val="0"/>
              </a:spcBef>
              <a:spcAft>
                <a:spcPts val="0"/>
              </a:spcAft>
              <a:buClr>
                <a:schemeClr val="accent6"/>
              </a:buClr>
              <a:buSzPts val="1400"/>
              <a:buFont typeface="Open Sans Medium"/>
              <a:buChar char="■"/>
              <a:defRPr>
                <a:solidFill>
                  <a:schemeClr val="accent6"/>
                </a:solidFill>
              </a:defRPr>
            </a:lvl3pPr>
            <a:lvl4pPr marL="1828800" lvl="3" indent="-317500" rtl="0">
              <a:spcBef>
                <a:spcPts val="0"/>
              </a:spcBef>
              <a:spcAft>
                <a:spcPts val="0"/>
              </a:spcAft>
              <a:buClr>
                <a:schemeClr val="accent6"/>
              </a:buClr>
              <a:buSzPts val="1400"/>
              <a:buFont typeface="Open Sans Medium"/>
              <a:buChar char="●"/>
              <a:defRPr>
                <a:solidFill>
                  <a:schemeClr val="accent6"/>
                </a:solidFill>
              </a:defRPr>
            </a:lvl4pPr>
            <a:lvl5pPr marL="2286000" lvl="4" indent="-317500" rtl="0">
              <a:spcBef>
                <a:spcPts val="0"/>
              </a:spcBef>
              <a:spcAft>
                <a:spcPts val="0"/>
              </a:spcAft>
              <a:buClr>
                <a:schemeClr val="accent6"/>
              </a:buClr>
              <a:buSzPts val="1400"/>
              <a:buFont typeface="Open Sans Medium"/>
              <a:buChar char="○"/>
              <a:defRPr>
                <a:solidFill>
                  <a:schemeClr val="accent6"/>
                </a:solidFill>
              </a:defRPr>
            </a:lvl5pPr>
            <a:lvl6pPr marL="2743200" lvl="5" indent="-317500" rtl="0">
              <a:spcBef>
                <a:spcPts val="0"/>
              </a:spcBef>
              <a:spcAft>
                <a:spcPts val="0"/>
              </a:spcAft>
              <a:buClr>
                <a:schemeClr val="accent6"/>
              </a:buClr>
              <a:buSzPts val="1400"/>
              <a:buFont typeface="Open Sans Medium"/>
              <a:buChar char="■"/>
              <a:defRPr>
                <a:solidFill>
                  <a:schemeClr val="accent6"/>
                </a:solidFill>
              </a:defRPr>
            </a:lvl6pPr>
            <a:lvl7pPr marL="3200400" lvl="6" indent="-317500" rtl="0">
              <a:spcBef>
                <a:spcPts val="0"/>
              </a:spcBef>
              <a:spcAft>
                <a:spcPts val="0"/>
              </a:spcAft>
              <a:buClr>
                <a:schemeClr val="accent6"/>
              </a:buClr>
              <a:buSzPts val="1400"/>
              <a:buFont typeface="Open Sans Medium"/>
              <a:buChar char="●"/>
              <a:defRPr>
                <a:solidFill>
                  <a:schemeClr val="accent6"/>
                </a:solidFill>
              </a:defRPr>
            </a:lvl7pPr>
            <a:lvl8pPr marL="3657600" lvl="7" indent="-317500" rtl="0">
              <a:spcBef>
                <a:spcPts val="0"/>
              </a:spcBef>
              <a:spcAft>
                <a:spcPts val="0"/>
              </a:spcAft>
              <a:buClr>
                <a:schemeClr val="accent6"/>
              </a:buClr>
              <a:buSzPts val="1400"/>
              <a:buFont typeface="Open Sans Medium"/>
              <a:buChar char="○"/>
              <a:defRPr>
                <a:solidFill>
                  <a:schemeClr val="accent6"/>
                </a:solidFill>
              </a:defRPr>
            </a:lvl8pPr>
            <a:lvl9pPr marL="4114800" lvl="8" indent="-317500" rtl="0">
              <a:spcBef>
                <a:spcPts val="0"/>
              </a:spcBef>
              <a:spcAft>
                <a:spcPts val="0"/>
              </a:spcAft>
              <a:buClr>
                <a:schemeClr val="accent6"/>
              </a:buClr>
              <a:buSzPts val="1400"/>
              <a:buFont typeface="Open Sans Medium"/>
              <a:buChar char="■"/>
              <a:defRPr>
                <a:solidFill>
                  <a:schemeClr val="accent6"/>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0" name="Google Shape;110;p8"/>
          <p:cNvGrpSpPr/>
          <p:nvPr/>
        </p:nvGrpSpPr>
        <p:grpSpPr>
          <a:xfrm>
            <a:off x="1421742" y="-126724"/>
            <a:ext cx="768173" cy="588522"/>
            <a:chOff x="8650400" y="824125"/>
            <a:chExt cx="124750" cy="95575"/>
          </a:xfrm>
        </p:grpSpPr>
        <p:sp>
          <p:nvSpPr>
            <p:cNvPr id="111" name="Google Shape;111;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540779" y="2271575"/>
            <a:ext cx="234762" cy="218290"/>
            <a:chOff x="8652775" y="883650"/>
            <a:chExt cx="38125" cy="35450"/>
          </a:xfrm>
        </p:grpSpPr>
        <p:sp>
          <p:nvSpPr>
            <p:cNvPr id="119" name="Google Shape;119;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7146466" y="192438"/>
            <a:ext cx="234762" cy="218290"/>
            <a:chOff x="8652775" y="883650"/>
            <a:chExt cx="38125" cy="35450"/>
          </a:xfrm>
        </p:grpSpPr>
        <p:sp>
          <p:nvSpPr>
            <p:cNvPr id="124" name="Google Shape;124;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8"/>
          <p:cNvGrpSpPr/>
          <p:nvPr/>
        </p:nvGrpSpPr>
        <p:grpSpPr>
          <a:xfrm>
            <a:off x="8499454" y="3238200"/>
            <a:ext cx="234762" cy="218290"/>
            <a:chOff x="8652775" y="883650"/>
            <a:chExt cx="38125" cy="35450"/>
          </a:xfrm>
        </p:grpSpPr>
        <p:sp>
          <p:nvSpPr>
            <p:cNvPr id="128" name="Google Shape;128;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8"/>
          <p:cNvGrpSpPr/>
          <p:nvPr/>
        </p:nvGrpSpPr>
        <p:grpSpPr>
          <a:xfrm>
            <a:off x="5791168" y="4604107"/>
            <a:ext cx="430885" cy="203666"/>
            <a:chOff x="8703675" y="886625"/>
            <a:chExt cx="69975" cy="33075"/>
          </a:xfrm>
        </p:grpSpPr>
        <p:sp>
          <p:nvSpPr>
            <p:cNvPr id="133" name="Google Shape;133;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9"/>
        <p:cNvGrpSpPr/>
        <p:nvPr/>
      </p:nvGrpSpPr>
      <p:grpSpPr>
        <a:xfrm>
          <a:off x="0" y="0"/>
          <a:ext cx="0" cy="0"/>
          <a:chOff x="0" y="0"/>
          <a:chExt cx="0" cy="0"/>
        </a:xfrm>
      </p:grpSpPr>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3" name="Google Shape;173;p13"/>
          <p:cNvSpPr txBox="1">
            <a:spLocks noGrp="1"/>
          </p:cNvSpPr>
          <p:nvPr>
            <p:ph type="title" idx="2"/>
          </p:nvPr>
        </p:nvSpPr>
        <p:spPr>
          <a:xfrm>
            <a:off x="65680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13"/>
          <p:cNvSpPr txBox="1">
            <a:spLocks noGrp="1"/>
          </p:cNvSpPr>
          <p:nvPr>
            <p:ph type="subTitle" idx="1"/>
          </p:nvPr>
        </p:nvSpPr>
        <p:spPr>
          <a:xfrm>
            <a:off x="65680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3"/>
          </p:nvPr>
        </p:nvSpPr>
        <p:spPr>
          <a:xfrm>
            <a:off x="3369325"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13"/>
          <p:cNvSpPr txBox="1">
            <a:spLocks noGrp="1"/>
          </p:cNvSpPr>
          <p:nvPr>
            <p:ph type="subTitle" idx="4"/>
          </p:nvPr>
        </p:nvSpPr>
        <p:spPr>
          <a:xfrm>
            <a:off x="3369325"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5"/>
          </p:nvPr>
        </p:nvSpPr>
        <p:spPr>
          <a:xfrm>
            <a:off x="6568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3"/>
          <p:cNvSpPr txBox="1">
            <a:spLocks noGrp="1"/>
          </p:cNvSpPr>
          <p:nvPr>
            <p:ph type="subTitle" idx="6"/>
          </p:nvPr>
        </p:nvSpPr>
        <p:spPr>
          <a:xfrm>
            <a:off x="6568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7"/>
          </p:nvPr>
        </p:nvSpPr>
        <p:spPr>
          <a:xfrm>
            <a:off x="33693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13"/>
          <p:cNvSpPr txBox="1">
            <a:spLocks noGrp="1"/>
          </p:cNvSpPr>
          <p:nvPr>
            <p:ph type="subTitle" idx="8"/>
          </p:nvPr>
        </p:nvSpPr>
        <p:spPr>
          <a:xfrm>
            <a:off x="33693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9" hasCustomPrompt="1"/>
          </p:nvPr>
        </p:nvSpPr>
        <p:spPr>
          <a:xfrm>
            <a:off x="225362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2" name="Google Shape;182;p13"/>
          <p:cNvSpPr txBox="1">
            <a:spLocks noGrp="1"/>
          </p:cNvSpPr>
          <p:nvPr>
            <p:ph type="title" idx="13" hasCustomPrompt="1"/>
          </p:nvPr>
        </p:nvSpPr>
        <p:spPr>
          <a:xfrm>
            <a:off x="225362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3" name="Google Shape;183;p13"/>
          <p:cNvSpPr txBox="1">
            <a:spLocks noGrp="1"/>
          </p:cNvSpPr>
          <p:nvPr>
            <p:ph type="title" idx="14" hasCustomPrompt="1"/>
          </p:nvPr>
        </p:nvSpPr>
        <p:spPr>
          <a:xfrm>
            <a:off x="4966150"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4" name="Google Shape;184;p13"/>
          <p:cNvSpPr txBox="1">
            <a:spLocks noGrp="1"/>
          </p:cNvSpPr>
          <p:nvPr>
            <p:ph type="title" idx="15" hasCustomPrompt="1"/>
          </p:nvPr>
        </p:nvSpPr>
        <p:spPr>
          <a:xfrm>
            <a:off x="4966150"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5" name="Google Shape;185;p13"/>
          <p:cNvSpPr txBox="1">
            <a:spLocks noGrp="1"/>
          </p:cNvSpPr>
          <p:nvPr>
            <p:ph type="title" idx="16"/>
          </p:nvPr>
        </p:nvSpPr>
        <p:spPr>
          <a:xfrm>
            <a:off x="608185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17"/>
          </p:nvPr>
        </p:nvSpPr>
        <p:spPr>
          <a:xfrm>
            <a:off x="608185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18"/>
          </p:nvPr>
        </p:nvSpPr>
        <p:spPr>
          <a:xfrm>
            <a:off x="608185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3"/>
          <p:cNvSpPr txBox="1">
            <a:spLocks noGrp="1"/>
          </p:cNvSpPr>
          <p:nvPr>
            <p:ph type="subTitle" idx="19"/>
          </p:nvPr>
        </p:nvSpPr>
        <p:spPr>
          <a:xfrm>
            <a:off x="608185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20" hasCustomPrompt="1"/>
          </p:nvPr>
        </p:nvSpPr>
        <p:spPr>
          <a:xfrm>
            <a:off x="767867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90" name="Google Shape;190;p13"/>
          <p:cNvSpPr txBox="1">
            <a:spLocks noGrp="1"/>
          </p:cNvSpPr>
          <p:nvPr>
            <p:ph type="title" idx="21" hasCustomPrompt="1"/>
          </p:nvPr>
        </p:nvSpPr>
        <p:spPr>
          <a:xfrm>
            <a:off x="767867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grpSp>
        <p:nvGrpSpPr>
          <p:cNvPr id="191" name="Google Shape;191;p13"/>
          <p:cNvGrpSpPr/>
          <p:nvPr/>
        </p:nvGrpSpPr>
        <p:grpSpPr>
          <a:xfrm>
            <a:off x="8086542" y="288026"/>
            <a:ext cx="768173" cy="588522"/>
            <a:chOff x="8650400" y="824125"/>
            <a:chExt cx="124750" cy="95575"/>
          </a:xfrm>
        </p:grpSpPr>
        <p:sp>
          <p:nvSpPr>
            <p:cNvPr id="192" name="Google Shape;192;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317016" y="288013"/>
            <a:ext cx="234762" cy="218290"/>
            <a:chOff x="8652775" y="883650"/>
            <a:chExt cx="38125" cy="35450"/>
          </a:xfrm>
        </p:grpSpPr>
        <p:sp>
          <p:nvSpPr>
            <p:cNvPr id="200" name="Google Shape;200;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3"/>
          <p:cNvGrpSpPr/>
          <p:nvPr/>
        </p:nvGrpSpPr>
        <p:grpSpPr>
          <a:xfrm>
            <a:off x="4199841" y="4764663"/>
            <a:ext cx="744312" cy="221985"/>
            <a:chOff x="8652775" y="883650"/>
            <a:chExt cx="120875" cy="36050"/>
          </a:xfrm>
        </p:grpSpPr>
        <p:sp>
          <p:nvSpPr>
            <p:cNvPr id="204" name="Google Shape;204;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210"/>
        <p:cNvGrpSpPr/>
        <p:nvPr/>
      </p:nvGrpSpPr>
      <p:grpSpPr>
        <a:xfrm>
          <a:off x="0" y="0"/>
          <a:ext cx="0" cy="0"/>
          <a:chOff x="0" y="0"/>
          <a:chExt cx="0" cy="0"/>
        </a:xfrm>
      </p:grpSpPr>
      <p:sp>
        <p:nvSpPr>
          <p:cNvPr id="211" name="Google Shape;211;p14"/>
          <p:cNvSpPr/>
          <p:nvPr/>
        </p:nvSpPr>
        <p:spPr>
          <a:xfrm>
            <a:off x="-7050" y="0"/>
            <a:ext cx="13146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7134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txBox="1">
            <a:spLocks noGrp="1"/>
          </p:cNvSpPr>
          <p:nvPr>
            <p:ph type="title"/>
          </p:nvPr>
        </p:nvSpPr>
        <p:spPr>
          <a:xfrm>
            <a:off x="1620450" y="3148050"/>
            <a:ext cx="4140900" cy="492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4" name="Google Shape;214;p14"/>
          <p:cNvSpPr txBox="1">
            <a:spLocks noGrp="1"/>
          </p:cNvSpPr>
          <p:nvPr>
            <p:ph type="subTitle" idx="1"/>
          </p:nvPr>
        </p:nvSpPr>
        <p:spPr>
          <a:xfrm>
            <a:off x="1620450" y="1502850"/>
            <a:ext cx="4140900" cy="16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5" name="Google Shape;215;p14"/>
          <p:cNvGrpSpPr/>
          <p:nvPr/>
        </p:nvGrpSpPr>
        <p:grpSpPr>
          <a:xfrm>
            <a:off x="230416" y="1659932"/>
            <a:ext cx="234762" cy="218290"/>
            <a:chOff x="8652775" y="883650"/>
            <a:chExt cx="38125" cy="35450"/>
          </a:xfrm>
        </p:grpSpPr>
        <p:sp>
          <p:nvSpPr>
            <p:cNvPr id="216" name="Google Shape;216;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8507855" y="4884119"/>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4"/>
          <p:cNvGrpSpPr/>
          <p:nvPr/>
        </p:nvGrpSpPr>
        <p:grpSpPr>
          <a:xfrm>
            <a:off x="8697691" y="4385807"/>
            <a:ext cx="234762" cy="218290"/>
            <a:chOff x="8652775" y="883650"/>
            <a:chExt cx="38125" cy="35450"/>
          </a:xfrm>
        </p:grpSpPr>
        <p:sp>
          <p:nvSpPr>
            <p:cNvPr id="222" name="Google Shape;222;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4"/>
          <p:cNvGrpSpPr/>
          <p:nvPr/>
        </p:nvGrpSpPr>
        <p:grpSpPr>
          <a:xfrm>
            <a:off x="6176268" y="437544"/>
            <a:ext cx="430885" cy="203666"/>
            <a:chOff x="8703675" y="886625"/>
            <a:chExt cx="69975" cy="33075"/>
          </a:xfrm>
        </p:grpSpPr>
        <p:sp>
          <p:nvSpPr>
            <p:cNvPr id="227" name="Google Shape;227;p1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4"/>
          <p:cNvGrpSpPr/>
          <p:nvPr/>
        </p:nvGrpSpPr>
        <p:grpSpPr>
          <a:xfrm>
            <a:off x="5845216" y="430225"/>
            <a:ext cx="234762" cy="218290"/>
            <a:chOff x="8652775" y="883650"/>
            <a:chExt cx="38125" cy="35450"/>
          </a:xfrm>
        </p:grpSpPr>
        <p:sp>
          <p:nvSpPr>
            <p:cNvPr id="230" name="Google Shape;230;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8"/>
        <p:cNvGrpSpPr/>
        <p:nvPr/>
      </p:nvGrpSpPr>
      <p:grpSpPr>
        <a:xfrm>
          <a:off x="0" y="0"/>
          <a:ext cx="0" cy="0"/>
          <a:chOff x="0" y="0"/>
          <a:chExt cx="0" cy="0"/>
        </a:xfrm>
      </p:grpSpPr>
      <p:sp>
        <p:nvSpPr>
          <p:cNvPr id="249" name="Google Shape;249;p16"/>
          <p:cNvSpPr/>
          <p:nvPr/>
        </p:nvSpPr>
        <p:spPr>
          <a:xfrm>
            <a:off x="15945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a:spLocks noGrp="1"/>
          </p:cNvSpPr>
          <p:nvPr>
            <p:ph type="subTitle" idx="1"/>
          </p:nvPr>
        </p:nvSpPr>
        <p:spPr>
          <a:xfrm>
            <a:off x="2451400" y="2310150"/>
            <a:ext cx="42411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16"/>
          <p:cNvSpPr txBox="1">
            <a:spLocks noGrp="1"/>
          </p:cNvSpPr>
          <p:nvPr>
            <p:ph type="title"/>
          </p:nvPr>
        </p:nvSpPr>
        <p:spPr>
          <a:xfrm>
            <a:off x="2451423" y="1571250"/>
            <a:ext cx="42411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6"/>
          <p:cNvSpPr/>
          <p:nvPr/>
        </p:nvSpPr>
        <p:spPr>
          <a:xfrm>
            <a:off x="472717" y="462701"/>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484641" y="798287"/>
            <a:ext cx="744312" cy="221985"/>
            <a:chOff x="8652775" y="883650"/>
            <a:chExt cx="120875" cy="36050"/>
          </a:xfrm>
        </p:grpSpPr>
        <p:sp>
          <p:nvSpPr>
            <p:cNvPr id="254" name="Google Shape;254;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6"/>
          <p:cNvSpPr/>
          <p:nvPr/>
        </p:nvSpPr>
        <p:spPr>
          <a:xfrm>
            <a:off x="6478755" y="462707"/>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6"/>
          <p:cNvGrpSpPr/>
          <p:nvPr/>
        </p:nvGrpSpPr>
        <p:grpSpPr>
          <a:xfrm>
            <a:off x="4991716" y="4596795"/>
            <a:ext cx="234762" cy="218290"/>
            <a:chOff x="8652775" y="883650"/>
            <a:chExt cx="38125" cy="35450"/>
          </a:xfrm>
        </p:grpSpPr>
        <p:sp>
          <p:nvSpPr>
            <p:cNvPr id="262" name="Google Shape;262;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6"/>
          <p:cNvGrpSpPr/>
          <p:nvPr/>
        </p:nvGrpSpPr>
        <p:grpSpPr>
          <a:xfrm>
            <a:off x="4472118" y="4604106"/>
            <a:ext cx="430885" cy="203666"/>
            <a:chOff x="8703675" y="886625"/>
            <a:chExt cx="69975" cy="33075"/>
          </a:xfrm>
        </p:grpSpPr>
        <p:sp>
          <p:nvSpPr>
            <p:cNvPr id="267" name="Google Shape;267;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317"/>
        <p:cNvGrpSpPr/>
        <p:nvPr/>
      </p:nvGrpSpPr>
      <p:grpSpPr>
        <a:xfrm>
          <a:off x="0" y="0"/>
          <a:ext cx="0" cy="0"/>
          <a:chOff x="0" y="0"/>
          <a:chExt cx="0" cy="0"/>
        </a:xfrm>
      </p:grpSpPr>
      <p:sp>
        <p:nvSpPr>
          <p:cNvPr id="318" name="Google Shape;318;p20"/>
          <p:cNvSpPr txBox="1">
            <a:spLocks noGrp="1"/>
          </p:cNvSpPr>
          <p:nvPr>
            <p:ph type="subTitle" idx="1"/>
          </p:nvPr>
        </p:nvSpPr>
        <p:spPr>
          <a:xfrm>
            <a:off x="5188777" y="2302850"/>
            <a:ext cx="28305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0"/>
          <p:cNvSpPr txBox="1">
            <a:spLocks noGrp="1"/>
          </p:cNvSpPr>
          <p:nvPr>
            <p:ph type="title"/>
          </p:nvPr>
        </p:nvSpPr>
        <p:spPr>
          <a:xfrm>
            <a:off x="5188777" y="1563950"/>
            <a:ext cx="2830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0" name="Google Shape;320;p20"/>
          <p:cNvSpPr/>
          <p:nvPr/>
        </p:nvSpPr>
        <p:spPr>
          <a:xfrm>
            <a:off x="25" y="50"/>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0"/>
          <p:cNvGrpSpPr/>
          <p:nvPr/>
        </p:nvGrpSpPr>
        <p:grpSpPr>
          <a:xfrm>
            <a:off x="6715279" y="4625182"/>
            <a:ext cx="744312" cy="221985"/>
            <a:chOff x="8652775" y="883650"/>
            <a:chExt cx="120875" cy="36050"/>
          </a:xfrm>
        </p:grpSpPr>
        <p:sp>
          <p:nvSpPr>
            <p:cNvPr id="322" name="Google Shape;32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a:off x="5348091" y="4627025"/>
            <a:ext cx="234762" cy="218290"/>
            <a:chOff x="8652775" y="883650"/>
            <a:chExt cx="38125" cy="35450"/>
          </a:xfrm>
        </p:grpSpPr>
        <p:sp>
          <p:nvSpPr>
            <p:cNvPr id="329" name="Google Shape;329;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0"/>
          <p:cNvSpPr/>
          <p:nvPr/>
        </p:nvSpPr>
        <p:spPr>
          <a:xfrm>
            <a:off x="434267" y="281688"/>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1539766" y="296324"/>
            <a:ext cx="744312" cy="221985"/>
            <a:chOff x="8652775" y="883650"/>
            <a:chExt cx="120875" cy="36050"/>
          </a:xfrm>
        </p:grpSpPr>
        <p:sp>
          <p:nvSpPr>
            <p:cNvPr id="334" name="Google Shape;334;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0"/>
          <p:cNvSpPr/>
          <p:nvPr/>
        </p:nvSpPr>
        <p:spPr>
          <a:xfrm>
            <a:off x="25" y="4328925"/>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0"/>
          <p:cNvGrpSpPr/>
          <p:nvPr/>
        </p:nvGrpSpPr>
        <p:grpSpPr>
          <a:xfrm>
            <a:off x="8313341" y="3800082"/>
            <a:ext cx="234762" cy="218290"/>
            <a:chOff x="8652775" y="883650"/>
            <a:chExt cx="38125" cy="35450"/>
          </a:xfrm>
        </p:grpSpPr>
        <p:sp>
          <p:nvSpPr>
            <p:cNvPr id="342" name="Google Shape;34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0"/>
          <p:cNvGrpSpPr/>
          <p:nvPr/>
        </p:nvGrpSpPr>
        <p:grpSpPr>
          <a:xfrm>
            <a:off x="225018" y="1008006"/>
            <a:ext cx="430885" cy="203666"/>
            <a:chOff x="8703675" y="886625"/>
            <a:chExt cx="69975" cy="33075"/>
          </a:xfrm>
        </p:grpSpPr>
        <p:sp>
          <p:nvSpPr>
            <p:cNvPr id="347" name="Google Shape;347;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1pPr>
            <a:lvl2pPr lvl="1">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2pPr>
            <a:lvl3pPr lvl="2">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3pPr>
            <a:lvl4pPr lvl="3">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4pPr>
            <a:lvl5pPr lvl="4">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5pPr>
            <a:lvl6pPr lvl="5">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6pPr>
            <a:lvl7pPr lvl="6">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7pPr>
            <a:lvl8pPr lvl="7">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8pPr>
            <a:lvl9pPr lvl="8">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0" r:id="rId7"/>
    <p:sldLayoutId id="2147483662" r:id="rId8"/>
    <p:sldLayoutId id="2147483666" r:id="rId9"/>
    <p:sldLayoutId id="2147483667" r:id="rId10"/>
    <p:sldLayoutId id="2147483668"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ackoverflow.com/questions/5004761/objective-chow-can-i-freeze-the-screen-and-add-loading-animati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jpeg"/><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Google Shape;512;p32"/>
          <p:cNvSpPr/>
          <p:nvPr/>
        </p:nvSpPr>
        <p:spPr>
          <a:xfrm>
            <a:off x="380048" y="5452571"/>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txBox="1">
            <a:spLocks noGrp="1"/>
          </p:cNvSpPr>
          <p:nvPr>
            <p:ph type="ctrTitle"/>
          </p:nvPr>
        </p:nvSpPr>
        <p:spPr>
          <a:xfrm>
            <a:off x="522851" y="-2343857"/>
            <a:ext cx="4510194" cy="2048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Robot Car</a:t>
            </a:r>
            <a:br>
              <a:rPr lang="en"/>
            </a:br>
            <a:r>
              <a:rPr lang="en"/>
              <a:t>Azza</a:t>
            </a:r>
            <a:endParaRPr/>
          </a:p>
        </p:txBody>
      </p:sp>
      <p:sp>
        <p:nvSpPr>
          <p:cNvPr id="514" name="Google Shape;514;p32"/>
          <p:cNvSpPr txBox="1">
            <a:spLocks noGrp="1"/>
          </p:cNvSpPr>
          <p:nvPr>
            <p:ph type="subTitle" idx="1"/>
          </p:nvPr>
        </p:nvSpPr>
        <p:spPr>
          <a:xfrm>
            <a:off x="-3051198" y="3440532"/>
            <a:ext cx="28698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Project</a:t>
            </a:r>
            <a:endParaRPr/>
          </a:p>
        </p:txBody>
      </p:sp>
      <p:grpSp>
        <p:nvGrpSpPr>
          <p:cNvPr id="515" name="Google Shape;515;p32"/>
          <p:cNvGrpSpPr/>
          <p:nvPr/>
        </p:nvGrpSpPr>
        <p:grpSpPr>
          <a:xfrm rot="13405490">
            <a:off x="6926829" y="6010167"/>
            <a:ext cx="1088320" cy="1251963"/>
            <a:chOff x="2258600" y="1433188"/>
            <a:chExt cx="467050" cy="537300"/>
          </a:xfrm>
        </p:grpSpPr>
        <p:sp>
          <p:nvSpPr>
            <p:cNvPr id="516" name="Google Shape;516;p32"/>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2"/>
            <p:cNvGrpSpPr/>
            <p:nvPr/>
          </p:nvGrpSpPr>
          <p:grpSpPr>
            <a:xfrm>
              <a:off x="2258600" y="1433188"/>
              <a:ext cx="467050" cy="537300"/>
              <a:chOff x="2258600" y="-256450"/>
              <a:chExt cx="467050" cy="537300"/>
            </a:xfrm>
          </p:grpSpPr>
          <p:sp>
            <p:nvSpPr>
              <p:cNvPr id="518" name="Google Shape;518;p32"/>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2"/>
          <p:cNvGrpSpPr/>
          <p:nvPr/>
        </p:nvGrpSpPr>
        <p:grpSpPr>
          <a:xfrm rot="15412892">
            <a:off x="13276850" y="2579926"/>
            <a:ext cx="1055985" cy="905499"/>
            <a:chOff x="4041575" y="1574875"/>
            <a:chExt cx="296475" cy="254225"/>
          </a:xfrm>
        </p:grpSpPr>
        <p:sp>
          <p:nvSpPr>
            <p:cNvPr id="539" name="Google Shape;539;p32"/>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4041575" y="1575025"/>
              <a:ext cx="296475" cy="253925"/>
              <a:chOff x="4041575" y="-114775"/>
              <a:chExt cx="296475" cy="253925"/>
            </a:xfrm>
          </p:grpSpPr>
          <p:sp>
            <p:nvSpPr>
              <p:cNvPr id="541" name="Google Shape;541;p32"/>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2"/>
          <p:cNvGrpSpPr/>
          <p:nvPr/>
        </p:nvGrpSpPr>
        <p:grpSpPr>
          <a:xfrm rot="3827053">
            <a:off x="-4434479" y="2233828"/>
            <a:ext cx="1374874" cy="2436434"/>
            <a:chOff x="2225575" y="3305850"/>
            <a:chExt cx="380125" cy="673625"/>
          </a:xfrm>
        </p:grpSpPr>
        <p:sp>
          <p:nvSpPr>
            <p:cNvPr id="670" name="Google Shape;670;p32"/>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2"/>
            <p:cNvGrpSpPr/>
            <p:nvPr/>
          </p:nvGrpSpPr>
          <p:grpSpPr>
            <a:xfrm>
              <a:off x="2225575" y="3305850"/>
              <a:ext cx="380125" cy="673625"/>
              <a:chOff x="2225575" y="2801950"/>
              <a:chExt cx="380125" cy="673625"/>
            </a:xfrm>
          </p:grpSpPr>
          <p:sp>
            <p:nvSpPr>
              <p:cNvPr id="672" name="Google Shape;672;p32"/>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32"/>
          <p:cNvGrpSpPr/>
          <p:nvPr/>
        </p:nvGrpSpPr>
        <p:grpSpPr>
          <a:xfrm rot="10150209">
            <a:off x="-2840411" y="-1912304"/>
            <a:ext cx="1088317" cy="866935"/>
            <a:chOff x="5784050" y="1584700"/>
            <a:chExt cx="294100" cy="234275"/>
          </a:xfrm>
        </p:grpSpPr>
        <p:sp>
          <p:nvSpPr>
            <p:cNvPr id="762" name="Google Shape;762;p32"/>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2"/>
            <p:cNvGrpSpPr/>
            <p:nvPr/>
          </p:nvGrpSpPr>
          <p:grpSpPr>
            <a:xfrm>
              <a:off x="5784050" y="1584700"/>
              <a:ext cx="294100" cy="234275"/>
              <a:chOff x="5784050" y="-104950"/>
              <a:chExt cx="294100" cy="234275"/>
            </a:xfrm>
          </p:grpSpPr>
          <p:sp>
            <p:nvSpPr>
              <p:cNvPr id="764" name="Google Shape;764;p32"/>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4349;p60">
            <a:extLst>
              <a:ext uri="{FF2B5EF4-FFF2-40B4-BE49-F238E27FC236}">
                <a16:creationId xmlns:a16="http://schemas.microsoft.com/office/drawing/2014/main" id="{6815AD12-0C73-92D3-AB17-A0913A91DA87}"/>
              </a:ext>
            </a:extLst>
          </p:cNvPr>
          <p:cNvGrpSpPr/>
          <p:nvPr/>
        </p:nvGrpSpPr>
        <p:grpSpPr>
          <a:xfrm rot="12437802">
            <a:off x="-5073279" y="-1671541"/>
            <a:ext cx="1634761" cy="1758873"/>
            <a:chOff x="6724338" y="3793613"/>
            <a:chExt cx="909050" cy="957900"/>
          </a:xfrm>
        </p:grpSpPr>
        <p:sp>
          <p:nvSpPr>
            <p:cNvPr id="3" name="Google Shape;4350;p60">
              <a:extLst>
                <a:ext uri="{FF2B5EF4-FFF2-40B4-BE49-F238E27FC236}">
                  <a16:creationId xmlns:a16="http://schemas.microsoft.com/office/drawing/2014/main" id="{8C7D496D-DB8B-F6C9-301F-575C80D9132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081A23F3-C119-A6CC-81E2-F1DAD0D240BE}"/>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158C8A8A-717B-60D6-2507-02C1947BA74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AA203F5B-BF7B-D8E8-A79A-2E4346D77FB5}"/>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A5C43290-0E59-65A7-C98F-3EFEE0EC37DA}"/>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DCE49A73-93B1-53E8-0416-B8727E451AF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814FD93-5EFF-38F5-3BDF-A13DC5DE69D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EF5BC2FC-EBE8-F58B-1D07-EBD2EA593545}"/>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5A2965B4-1891-9BAF-D898-ED9B78F1F0F4}"/>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58C26C03-1527-F00E-83F3-8FAFB20D4DAD}"/>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3636ACAD-2694-79B2-19A6-D31B3F392A94}"/>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3952A5F1-1618-2BC4-05C4-5C8BFD16A97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60200F1-E646-AFD0-F949-3B3C587B4B16}"/>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D3A0E560-85B9-F7A2-7BA0-FD5BD05FBFC7}"/>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C18118B0-3847-9016-5B80-6E444FAC657B}"/>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8F20C3-8511-7F72-33FD-CBF87EF613E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5C2B989-2E9F-44BF-496E-EEC0C9F80CE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F46BF3DB-D7C0-59D1-7A90-F9F572421E6A}"/>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0B585FA9-4C1D-03D9-90AB-BC65FE4C788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5EB41BC8-4140-8405-DF78-8AF97F09CE10}"/>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8B1B6E9F-E76C-1B46-B17A-DDAA23A1C480}"/>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416156E5-5B09-9E98-4EEC-7B4C40A90CE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C5FB857E-9ADB-9BFF-4F8B-63ABF4641A0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0F6A9618-CD41-2151-AF76-5E6A1DB8290F}"/>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F2FEABA6-55EB-71D8-FA3F-7D5AAA9F0F0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05F893FA-69D8-E9E0-FC63-8AC92FD56F9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3459A34A-ED67-9D91-94D3-807B9C156A6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E08F5E88-28D9-5848-CDD1-7132E3BBBDD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24ABBCDE-5EBF-43E0-F607-726FE3077D0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F64F2BDC-3C13-1D66-5DEC-E78B4DBCE4D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264750CB-C022-37CA-6726-11A170DC2A7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4C8B4B2-2F1C-1159-BB59-AF11F99BCB6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A7785AB7-09D0-8C09-2848-C9F2900F811F}"/>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23623273-237A-6F4E-8182-9AAA6023897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DFA6044-0D48-243E-AD90-8159EA16F7C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63C6F64D-B17E-3135-7982-BE41B7A3F9A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AFCFB9EE-1306-D80E-9B16-04AB65AC66B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458;p60">
            <a:extLst>
              <a:ext uri="{FF2B5EF4-FFF2-40B4-BE49-F238E27FC236}">
                <a16:creationId xmlns:a16="http://schemas.microsoft.com/office/drawing/2014/main" id="{255C8F37-CCEF-0C4B-6866-366982DE77C8}"/>
              </a:ext>
            </a:extLst>
          </p:cNvPr>
          <p:cNvGrpSpPr/>
          <p:nvPr/>
        </p:nvGrpSpPr>
        <p:grpSpPr>
          <a:xfrm rot="11179962">
            <a:off x="5557870" y="-3217956"/>
            <a:ext cx="1583754" cy="2119271"/>
            <a:chOff x="2262013" y="3350650"/>
            <a:chExt cx="967725" cy="1268938"/>
          </a:xfrm>
        </p:grpSpPr>
        <p:sp>
          <p:nvSpPr>
            <p:cNvPr id="41" name="Google Shape;4459;p60">
              <a:extLst>
                <a:ext uri="{FF2B5EF4-FFF2-40B4-BE49-F238E27FC236}">
                  <a16:creationId xmlns:a16="http://schemas.microsoft.com/office/drawing/2014/main" id="{B31B0688-430B-C84E-CE43-9659B53E25BE}"/>
                </a:ext>
              </a:extLst>
            </p:cNvPr>
            <p:cNvSpPr/>
            <p:nvPr/>
          </p:nvSpPr>
          <p:spPr>
            <a:xfrm>
              <a:off x="2262163" y="3350713"/>
              <a:ext cx="967425" cy="1268875"/>
            </a:xfrm>
            <a:custGeom>
              <a:avLst/>
              <a:gdLst/>
              <a:ahLst/>
              <a:cxnLst/>
              <a:rect l="l" t="t" r="r" b="b"/>
              <a:pathLst>
                <a:path w="38697" h="50755" extrusionOk="0">
                  <a:moveTo>
                    <a:pt x="7667" y="1"/>
                  </a:moveTo>
                  <a:cubicBezTo>
                    <a:pt x="7635" y="1"/>
                    <a:pt x="7602" y="11"/>
                    <a:pt x="7573" y="34"/>
                  </a:cubicBezTo>
                  <a:cubicBezTo>
                    <a:pt x="7311" y="272"/>
                    <a:pt x="7073" y="510"/>
                    <a:pt x="6835" y="748"/>
                  </a:cubicBezTo>
                  <a:cubicBezTo>
                    <a:pt x="6502" y="1093"/>
                    <a:pt x="6180" y="1451"/>
                    <a:pt x="5871" y="1808"/>
                  </a:cubicBezTo>
                  <a:cubicBezTo>
                    <a:pt x="5561" y="2165"/>
                    <a:pt x="5263" y="2522"/>
                    <a:pt x="4978" y="2891"/>
                  </a:cubicBezTo>
                  <a:cubicBezTo>
                    <a:pt x="4692" y="3260"/>
                    <a:pt x="4418" y="3629"/>
                    <a:pt x="4144" y="4010"/>
                  </a:cubicBezTo>
                  <a:cubicBezTo>
                    <a:pt x="3811" y="4463"/>
                    <a:pt x="3918" y="5106"/>
                    <a:pt x="4370" y="5427"/>
                  </a:cubicBezTo>
                  <a:lnTo>
                    <a:pt x="4561" y="5570"/>
                  </a:lnTo>
                  <a:cubicBezTo>
                    <a:pt x="5109" y="5963"/>
                    <a:pt x="5656" y="6332"/>
                    <a:pt x="6216" y="6689"/>
                  </a:cubicBezTo>
                  <a:cubicBezTo>
                    <a:pt x="6394" y="6808"/>
                    <a:pt x="6585" y="6916"/>
                    <a:pt x="6775" y="7035"/>
                  </a:cubicBezTo>
                  <a:lnTo>
                    <a:pt x="1239" y="17119"/>
                  </a:lnTo>
                  <a:cubicBezTo>
                    <a:pt x="1" y="19381"/>
                    <a:pt x="763" y="22179"/>
                    <a:pt x="2989" y="23477"/>
                  </a:cubicBezTo>
                  <a:lnTo>
                    <a:pt x="10978" y="28168"/>
                  </a:lnTo>
                  <a:lnTo>
                    <a:pt x="10978" y="32847"/>
                  </a:lnTo>
                  <a:lnTo>
                    <a:pt x="3358" y="32847"/>
                  </a:lnTo>
                  <a:cubicBezTo>
                    <a:pt x="2072" y="32847"/>
                    <a:pt x="1037" y="33883"/>
                    <a:pt x="1037" y="35181"/>
                  </a:cubicBezTo>
                  <a:cubicBezTo>
                    <a:pt x="1037" y="36312"/>
                    <a:pt x="1846" y="37253"/>
                    <a:pt x="2918" y="37467"/>
                  </a:cubicBezTo>
                  <a:cubicBezTo>
                    <a:pt x="2882" y="37681"/>
                    <a:pt x="2870" y="37896"/>
                    <a:pt x="2870" y="38110"/>
                  </a:cubicBezTo>
                  <a:lnTo>
                    <a:pt x="2870" y="46289"/>
                  </a:lnTo>
                  <a:cubicBezTo>
                    <a:pt x="2870" y="47302"/>
                    <a:pt x="3680" y="48111"/>
                    <a:pt x="4680" y="48111"/>
                  </a:cubicBezTo>
                  <a:lnTo>
                    <a:pt x="4680" y="44992"/>
                  </a:lnTo>
                  <a:lnTo>
                    <a:pt x="5299" y="44992"/>
                  </a:lnTo>
                  <a:lnTo>
                    <a:pt x="5299" y="45266"/>
                  </a:lnTo>
                  <a:lnTo>
                    <a:pt x="5311" y="45754"/>
                  </a:lnTo>
                  <a:lnTo>
                    <a:pt x="5120" y="45885"/>
                  </a:lnTo>
                  <a:lnTo>
                    <a:pt x="5132" y="46635"/>
                  </a:lnTo>
                  <a:lnTo>
                    <a:pt x="5323" y="46754"/>
                  </a:lnTo>
                  <a:lnTo>
                    <a:pt x="5335" y="47242"/>
                  </a:lnTo>
                  <a:lnTo>
                    <a:pt x="5335" y="47730"/>
                  </a:lnTo>
                  <a:lnTo>
                    <a:pt x="5156" y="47861"/>
                  </a:lnTo>
                  <a:lnTo>
                    <a:pt x="5168" y="48587"/>
                  </a:lnTo>
                  <a:lnTo>
                    <a:pt x="5359" y="48718"/>
                  </a:lnTo>
                  <a:cubicBezTo>
                    <a:pt x="5359" y="48837"/>
                    <a:pt x="5359" y="48956"/>
                    <a:pt x="5359" y="49064"/>
                  </a:cubicBezTo>
                  <a:lnTo>
                    <a:pt x="5359" y="49076"/>
                  </a:lnTo>
                  <a:cubicBezTo>
                    <a:pt x="5359" y="49087"/>
                    <a:pt x="5359" y="49087"/>
                    <a:pt x="5359" y="49087"/>
                  </a:cubicBezTo>
                  <a:cubicBezTo>
                    <a:pt x="5370" y="49123"/>
                    <a:pt x="5370" y="49159"/>
                    <a:pt x="5370" y="49195"/>
                  </a:cubicBezTo>
                  <a:cubicBezTo>
                    <a:pt x="5370" y="49278"/>
                    <a:pt x="5370" y="49361"/>
                    <a:pt x="5382" y="49433"/>
                  </a:cubicBezTo>
                  <a:lnTo>
                    <a:pt x="5430" y="49671"/>
                  </a:lnTo>
                  <a:cubicBezTo>
                    <a:pt x="5370" y="49730"/>
                    <a:pt x="5323" y="49778"/>
                    <a:pt x="5275" y="49838"/>
                  </a:cubicBezTo>
                  <a:cubicBezTo>
                    <a:pt x="5311" y="49957"/>
                    <a:pt x="5347" y="50076"/>
                    <a:pt x="5394" y="50195"/>
                  </a:cubicBezTo>
                  <a:lnTo>
                    <a:pt x="5454" y="50373"/>
                  </a:lnTo>
                  <a:cubicBezTo>
                    <a:pt x="6097" y="50623"/>
                    <a:pt x="7144" y="50754"/>
                    <a:pt x="8490" y="50754"/>
                  </a:cubicBezTo>
                  <a:cubicBezTo>
                    <a:pt x="9811" y="50754"/>
                    <a:pt x="10883" y="50623"/>
                    <a:pt x="11514" y="50373"/>
                  </a:cubicBezTo>
                  <a:cubicBezTo>
                    <a:pt x="11538" y="50314"/>
                    <a:pt x="11562" y="50254"/>
                    <a:pt x="11574" y="50195"/>
                  </a:cubicBezTo>
                  <a:cubicBezTo>
                    <a:pt x="11633" y="50076"/>
                    <a:pt x="11657" y="49957"/>
                    <a:pt x="11693" y="49838"/>
                  </a:cubicBezTo>
                  <a:cubicBezTo>
                    <a:pt x="11645" y="49778"/>
                    <a:pt x="11597" y="49730"/>
                    <a:pt x="11538" y="49671"/>
                  </a:cubicBezTo>
                  <a:lnTo>
                    <a:pt x="11586" y="49433"/>
                  </a:lnTo>
                  <a:cubicBezTo>
                    <a:pt x="11597" y="49361"/>
                    <a:pt x="11597" y="49278"/>
                    <a:pt x="11597" y="49195"/>
                  </a:cubicBezTo>
                  <a:cubicBezTo>
                    <a:pt x="11609" y="49159"/>
                    <a:pt x="11609" y="49123"/>
                    <a:pt x="11609" y="49087"/>
                  </a:cubicBezTo>
                  <a:lnTo>
                    <a:pt x="11609" y="49076"/>
                  </a:lnTo>
                  <a:cubicBezTo>
                    <a:pt x="11609" y="48956"/>
                    <a:pt x="11609" y="48837"/>
                    <a:pt x="11609" y="48718"/>
                  </a:cubicBezTo>
                  <a:lnTo>
                    <a:pt x="11800" y="48587"/>
                  </a:lnTo>
                  <a:lnTo>
                    <a:pt x="11812" y="47861"/>
                  </a:lnTo>
                  <a:lnTo>
                    <a:pt x="11633" y="47742"/>
                  </a:lnTo>
                  <a:lnTo>
                    <a:pt x="11633" y="47254"/>
                  </a:lnTo>
                  <a:lnTo>
                    <a:pt x="11645" y="46754"/>
                  </a:lnTo>
                  <a:lnTo>
                    <a:pt x="11836" y="46635"/>
                  </a:lnTo>
                  <a:lnTo>
                    <a:pt x="11847" y="45885"/>
                  </a:lnTo>
                  <a:lnTo>
                    <a:pt x="11657" y="45754"/>
                  </a:lnTo>
                  <a:lnTo>
                    <a:pt x="11669" y="45266"/>
                  </a:lnTo>
                  <a:lnTo>
                    <a:pt x="11669" y="44992"/>
                  </a:lnTo>
                  <a:lnTo>
                    <a:pt x="12288" y="44992"/>
                  </a:lnTo>
                  <a:lnTo>
                    <a:pt x="12288" y="48111"/>
                  </a:lnTo>
                  <a:cubicBezTo>
                    <a:pt x="13288" y="48111"/>
                    <a:pt x="14110" y="47302"/>
                    <a:pt x="14110" y="46289"/>
                  </a:cubicBezTo>
                  <a:lnTo>
                    <a:pt x="14110" y="42337"/>
                  </a:lnTo>
                  <a:lnTo>
                    <a:pt x="24587" y="42337"/>
                  </a:lnTo>
                  <a:lnTo>
                    <a:pt x="24587" y="46289"/>
                  </a:lnTo>
                  <a:cubicBezTo>
                    <a:pt x="24587" y="47302"/>
                    <a:pt x="25409" y="48111"/>
                    <a:pt x="26409" y="48111"/>
                  </a:cubicBezTo>
                  <a:lnTo>
                    <a:pt x="26409" y="44992"/>
                  </a:lnTo>
                  <a:lnTo>
                    <a:pt x="27028" y="44992"/>
                  </a:lnTo>
                  <a:lnTo>
                    <a:pt x="27028" y="45266"/>
                  </a:lnTo>
                  <a:lnTo>
                    <a:pt x="27040" y="45754"/>
                  </a:lnTo>
                  <a:lnTo>
                    <a:pt x="26849" y="45885"/>
                  </a:lnTo>
                  <a:lnTo>
                    <a:pt x="26861" y="46635"/>
                  </a:lnTo>
                  <a:lnTo>
                    <a:pt x="27052" y="46754"/>
                  </a:lnTo>
                  <a:lnTo>
                    <a:pt x="27064" y="47254"/>
                  </a:lnTo>
                  <a:lnTo>
                    <a:pt x="27064" y="47742"/>
                  </a:lnTo>
                  <a:lnTo>
                    <a:pt x="26885" y="47861"/>
                  </a:lnTo>
                  <a:lnTo>
                    <a:pt x="26897" y="48587"/>
                  </a:lnTo>
                  <a:lnTo>
                    <a:pt x="27087" y="48718"/>
                  </a:lnTo>
                  <a:cubicBezTo>
                    <a:pt x="27087" y="48837"/>
                    <a:pt x="27087" y="48956"/>
                    <a:pt x="27087" y="49064"/>
                  </a:cubicBezTo>
                  <a:lnTo>
                    <a:pt x="27087" y="49076"/>
                  </a:lnTo>
                  <a:cubicBezTo>
                    <a:pt x="27087" y="49087"/>
                    <a:pt x="27087" y="49087"/>
                    <a:pt x="27087" y="49087"/>
                  </a:cubicBezTo>
                  <a:cubicBezTo>
                    <a:pt x="27087" y="49123"/>
                    <a:pt x="27087" y="49159"/>
                    <a:pt x="27099" y="49195"/>
                  </a:cubicBezTo>
                  <a:cubicBezTo>
                    <a:pt x="27099" y="49278"/>
                    <a:pt x="27099" y="49361"/>
                    <a:pt x="27111" y="49433"/>
                  </a:cubicBezTo>
                  <a:lnTo>
                    <a:pt x="27159" y="49671"/>
                  </a:lnTo>
                  <a:cubicBezTo>
                    <a:pt x="27099" y="49730"/>
                    <a:pt x="27052" y="49778"/>
                    <a:pt x="27004" y="49838"/>
                  </a:cubicBezTo>
                  <a:cubicBezTo>
                    <a:pt x="27040" y="49957"/>
                    <a:pt x="27064" y="50088"/>
                    <a:pt x="27123" y="50195"/>
                  </a:cubicBezTo>
                  <a:lnTo>
                    <a:pt x="27183" y="50373"/>
                  </a:lnTo>
                  <a:cubicBezTo>
                    <a:pt x="27826" y="50623"/>
                    <a:pt x="28861" y="50754"/>
                    <a:pt x="30207" y="50754"/>
                  </a:cubicBezTo>
                  <a:cubicBezTo>
                    <a:pt x="31540" y="50754"/>
                    <a:pt x="32600" y="50623"/>
                    <a:pt x="33243" y="50373"/>
                  </a:cubicBezTo>
                  <a:cubicBezTo>
                    <a:pt x="33255" y="50314"/>
                    <a:pt x="33279" y="50254"/>
                    <a:pt x="33303" y="50195"/>
                  </a:cubicBezTo>
                  <a:cubicBezTo>
                    <a:pt x="33350" y="50088"/>
                    <a:pt x="33386" y="49957"/>
                    <a:pt x="33422" y="49838"/>
                  </a:cubicBezTo>
                  <a:cubicBezTo>
                    <a:pt x="33374" y="49778"/>
                    <a:pt x="33326" y="49730"/>
                    <a:pt x="33267" y="49671"/>
                  </a:cubicBezTo>
                  <a:lnTo>
                    <a:pt x="33314" y="49433"/>
                  </a:lnTo>
                  <a:cubicBezTo>
                    <a:pt x="33326" y="49361"/>
                    <a:pt x="33326" y="49278"/>
                    <a:pt x="33326" y="49195"/>
                  </a:cubicBezTo>
                  <a:cubicBezTo>
                    <a:pt x="33326" y="49159"/>
                    <a:pt x="33326" y="49123"/>
                    <a:pt x="33338" y="49087"/>
                  </a:cubicBezTo>
                  <a:lnTo>
                    <a:pt x="33338" y="49076"/>
                  </a:lnTo>
                  <a:cubicBezTo>
                    <a:pt x="33338" y="48956"/>
                    <a:pt x="33338" y="48837"/>
                    <a:pt x="33338" y="48718"/>
                  </a:cubicBezTo>
                  <a:lnTo>
                    <a:pt x="33529" y="48587"/>
                  </a:lnTo>
                  <a:lnTo>
                    <a:pt x="33541" y="47861"/>
                  </a:lnTo>
                  <a:lnTo>
                    <a:pt x="33362" y="47742"/>
                  </a:lnTo>
                  <a:lnTo>
                    <a:pt x="33362" y="47254"/>
                  </a:lnTo>
                  <a:lnTo>
                    <a:pt x="33374" y="46766"/>
                  </a:lnTo>
                  <a:lnTo>
                    <a:pt x="33564" y="46635"/>
                  </a:lnTo>
                  <a:lnTo>
                    <a:pt x="33576" y="45885"/>
                  </a:lnTo>
                  <a:lnTo>
                    <a:pt x="33386" y="45766"/>
                  </a:lnTo>
                  <a:lnTo>
                    <a:pt x="33398" y="45266"/>
                  </a:lnTo>
                  <a:lnTo>
                    <a:pt x="33398" y="44992"/>
                  </a:lnTo>
                  <a:lnTo>
                    <a:pt x="34017" y="44992"/>
                  </a:lnTo>
                  <a:lnTo>
                    <a:pt x="34017" y="48111"/>
                  </a:lnTo>
                  <a:cubicBezTo>
                    <a:pt x="35017" y="48111"/>
                    <a:pt x="35827" y="47302"/>
                    <a:pt x="35827" y="46301"/>
                  </a:cubicBezTo>
                  <a:lnTo>
                    <a:pt x="35827" y="38122"/>
                  </a:lnTo>
                  <a:cubicBezTo>
                    <a:pt x="35827" y="37896"/>
                    <a:pt x="35815" y="37681"/>
                    <a:pt x="35779" y="37467"/>
                  </a:cubicBezTo>
                  <a:cubicBezTo>
                    <a:pt x="36851" y="37253"/>
                    <a:pt x="37660" y="36312"/>
                    <a:pt x="37660" y="35181"/>
                  </a:cubicBezTo>
                  <a:cubicBezTo>
                    <a:pt x="37660" y="33895"/>
                    <a:pt x="36624" y="32847"/>
                    <a:pt x="35338" y="32847"/>
                  </a:cubicBezTo>
                  <a:lnTo>
                    <a:pt x="27718" y="32847"/>
                  </a:lnTo>
                  <a:lnTo>
                    <a:pt x="27718" y="28168"/>
                  </a:lnTo>
                  <a:lnTo>
                    <a:pt x="35708" y="23477"/>
                  </a:lnTo>
                  <a:cubicBezTo>
                    <a:pt x="37934" y="22179"/>
                    <a:pt x="38696" y="19381"/>
                    <a:pt x="37458" y="17119"/>
                  </a:cubicBezTo>
                  <a:lnTo>
                    <a:pt x="31921" y="7035"/>
                  </a:lnTo>
                  <a:cubicBezTo>
                    <a:pt x="32112" y="6916"/>
                    <a:pt x="32302" y="6808"/>
                    <a:pt x="32481" y="6689"/>
                  </a:cubicBezTo>
                  <a:cubicBezTo>
                    <a:pt x="33041" y="6332"/>
                    <a:pt x="33588" y="5963"/>
                    <a:pt x="34136" y="5570"/>
                  </a:cubicBezTo>
                  <a:lnTo>
                    <a:pt x="34326" y="5427"/>
                  </a:lnTo>
                  <a:cubicBezTo>
                    <a:pt x="34779" y="5106"/>
                    <a:pt x="34886" y="4475"/>
                    <a:pt x="34553" y="4010"/>
                  </a:cubicBezTo>
                  <a:cubicBezTo>
                    <a:pt x="34279" y="3629"/>
                    <a:pt x="34005" y="3260"/>
                    <a:pt x="33719" y="2891"/>
                  </a:cubicBezTo>
                  <a:cubicBezTo>
                    <a:pt x="33433" y="2522"/>
                    <a:pt x="33136" y="2165"/>
                    <a:pt x="32826" y="1808"/>
                  </a:cubicBezTo>
                  <a:cubicBezTo>
                    <a:pt x="32517" y="1451"/>
                    <a:pt x="32195" y="1093"/>
                    <a:pt x="31862" y="748"/>
                  </a:cubicBezTo>
                  <a:cubicBezTo>
                    <a:pt x="31624" y="510"/>
                    <a:pt x="31386" y="272"/>
                    <a:pt x="31124" y="34"/>
                  </a:cubicBezTo>
                  <a:cubicBezTo>
                    <a:pt x="31094" y="11"/>
                    <a:pt x="31061" y="1"/>
                    <a:pt x="31029" y="1"/>
                  </a:cubicBezTo>
                  <a:cubicBezTo>
                    <a:pt x="30945" y="1"/>
                    <a:pt x="30868" y="73"/>
                    <a:pt x="30886" y="177"/>
                  </a:cubicBezTo>
                  <a:cubicBezTo>
                    <a:pt x="30957" y="510"/>
                    <a:pt x="31028" y="843"/>
                    <a:pt x="31124" y="1177"/>
                  </a:cubicBezTo>
                  <a:cubicBezTo>
                    <a:pt x="31255" y="1641"/>
                    <a:pt x="31386" y="2094"/>
                    <a:pt x="31540" y="2534"/>
                  </a:cubicBezTo>
                  <a:cubicBezTo>
                    <a:pt x="31695" y="2987"/>
                    <a:pt x="31862" y="3427"/>
                    <a:pt x="32029" y="3856"/>
                  </a:cubicBezTo>
                  <a:cubicBezTo>
                    <a:pt x="32052" y="3915"/>
                    <a:pt x="32076" y="3951"/>
                    <a:pt x="32088" y="4010"/>
                  </a:cubicBezTo>
                  <a:cubicBezTo>
                    <a:pt x="31790" y="4153"/>
                    <a:pt x="31493" y="4296"/>
                    <a:pt x="31195" y="4451"/>
                  </a:cubicBezTo>
                  <a:cubicBezTo>
                    <a:pt x="30874" y="4618"/>
                    <a:pt x="30552" y="4784"/>
                    <a:pt x="30231" y="4963"/>
                  </a:cubicBezTo>
                  <a:cubicBezTo>
                    <a:pt x="30064" y="4761"/>
                    <a:pt x="29885" y="4558"/>
                    <a:pt x="29719" y="4356"/>
                  </a:cubicBezTo>
                  <a:cubicBezTo>
                    <a:pt x="29409" y="3999"/>
                    <a:pt x="29088" y="3653"/>
                    <a:pt x="28754" y="3308"/>
                  </a:cubicBezTo>
                  <a:cubicBezTo>
                    <a:pt x="28516" y="3058"/>
                    <a:pt x="28278" y="2820"/>
                    <a:pt x="28016" y="2594"/>
                  </a:cubicBezTo>
                  <a:cubicBezTo>
                    <a:pt x="27986" y="2567"/>
                    <a:pt x="27952" y="2555"/>
                    <a:pt x="27919" y="2555"/>
                  </a:cubicBezTo>
                  <a:cubicBezTo>
                    <a:pt x="27836" y="2555"/>
                    <a:pt x="27761" y="2631"/>
                    <a:pt x="27778" y="2725"/>
                  </a:cubicBezTo>
                  <a:cubicBezTo>
                    <a:pt x="27849" y="3070"/>
                    <a:pt x="27921" y="3403"/>
                    <a:pt x="28016" y="3737"/>
                  </a:cubicBezTo>
                  <a:cubicBezTo>
                    <a:pt x="28147" y="4189"/>
                    <a:pt x="28278" y="4642"/>
                    <a:pt x="28433" y="5094"/>
                  </a:cubicBezTo>
                  <a:cubicBezTo>
                    <a:pt x="28528" y="5344"/>
                    <a:pt x="28611" y="5594"/>
                    <a:pt x="28707" y="5844"/>
                  </a:cubicBezTo>
                  <a:cubicBezTo>
                    <a:pt x="28385" y="6035"/>
                    <a:pt x="28076" y="6225"/>
                    <a:pt x="27766" y="6416"/>
                  </a:cubicBezTo>
                  <a:cubicBezTo>
                    <a:pt x="27480" y="6606"/>
                    <a:pt x="27207" y="6785"/>
                    <a:pt x="26933" y="6963"/>
                  </a:cubicBezTo>
                  <a:cubicBezTo>
                    <a:pt x="26897" y="6928"/>
                    <a:pt x="26861" y="6880"/>
                    <a:pt x="26826" y="6844"/>
                  </a:cubicBezTo>
                  <a:cubicBezTo>
                    <a:pt x="26540" y="6475"/>
                    <a:pt x="26242" y="6106"/>
                    <a:pt x="25933" y="5749"/>
                  </a:cubicBezTo>
                  <a:cubicBezTo>
                    <a:pt x="25635" y="5392"/>
                    <a:pt x="25313" y="5046"/>
                    <a:pt x="24980" y="4701"/>
                  </a:cubicBezTo>
                  <a:cubicBezTo>
                    <a:pt x="24742" y="4463"/>
                    <a:pt x="24492" y="4213"/>
                    <a:pt x="24242" y="3987"/>
                  </a:cubicBezTo>
                  <a:cubicBezTo>
                    <a:pt x="24212" y="3960"/>
                    <a:pt x="24177" y="3948"/>
                    <a:pt x="24143" y="3948"/>
                  </a:cubicBezTo>
                  <a:cubicBezTo>
                    <a:pt x="24057" y="3948"/>
                    <a:pt x="23978" y="4024"/>
                    <a:pt x="24004" y="4118"/>
                  </a:cubicBezTo>
                  <a:cubicBezTo>
                    <a:pt x="24075" y="4463"/>
                    <a:pt x="24147" y="4796"/>
                    <a:pt x="24242" y="5118"/>
                  </a:cubicBezTo>
                  <a:cubicBezTo>
                    <a:pt x="24373" y="5582"/>
                    <a:pt x="24504" y="6035"/>
                    <a:pt x="24659" y="6475"/>
                  </a:cubicBezTo>
                  <a:cubicBezTo>
                    <a:pt x="24813" y="6928"/>
                    <a:pt x="24980" y="7368"/>
                    <a:pt x="25147" y="7797"/>
                  </a:cubicBezTo>
                  <a:cubicBezTo>
                    <a:pt x="25313" y="8237"/>
                    <a:pt x="25504" y="8666"/>
                    <a:pt x="25694" y="9094"/>
                  </a:cubicBezTo>
                  <a:cubicBezTo>
                    <a:pt x="25852" y="9472"/>
                    <a:pt x="26224" y="9694"/>
                    <a:pt x="26614" y="9694"/>
                  </a:cubicBezTo>
                  <a:cubicBezTo>
                    <a:pt x="26752" y="9694"/>
                    <a:pt x="26893" y="9666"/>
                    <a:pt x="27028" y="9606"/>
                  </a:cubicBezTo>
                  <a:lnTo>
                    <a:pt x="27242" y="9511"/>
                  </a:lnTo>
                  <a:cubicBezTo>
                    <a:pt x="27849" y="9237"/>
                    <a:pt x="28445" y="8952"/>
                    <a:pt x="29040" y="8654"/>
                  </a:cubicBezTo>
                  <a:cubicBezTo>
                    <a:pt x="29231" y="8559"/>
                    <a:pt x="29409" y="8463"/>
                    <a:pt x="29600" y="8368"/>
                  </a:cubicBezTo>
                  <a:lnTo>
                    <a:pt x="35112" y="18417"/>
                  </a:lnTo>
                  <a:cubicBezTo>
                    <a:pt x="35648" y="19393"/>
                    <a:pt x="35315" y="20608"/>
                    <a:pt x="34350" y="21179"/>
                  </a:cubicBezTo>
                  <a:lnTo>
                    <a:pt x="27718" y="25073"/>
                  </a:lnTo>
                  <a:lnTo>
                    <a:pt x="27718" y="20417"/>
                  </a:lnTo>
                  <a:cubicBezTo>
                    <a:pt x="27718" y="19560"/>
                    <a:pt x="27028" y="18858"/>
                    <a:pt x="26171" y="18858"/>
                  </a:cubicBezTo>
                  <a:lnTo>
                    <a:pt x="23670" y="18858"/>
                  </a:lnTo>
                  <a:lnTo>
                    <a:pt x="23670" y="16988"/>
                  </a:lnTo>
                  <a:lnTo>
                    <a:pt x="28171" y="16988"/>
                  </a:lnTo>
                  <a:cubicBezTo>
                    <a:pt x="28350" y="16988"/>
                    <a:pt x="28504" y="16833"/>
                    <a:pt x="28504" y="16655"/>
                  </a:cubicBezTo>
                  <a:lnTo>
                    <a:pt x="28504" y="12166"/>
                  </a:lnTo>
                  <a:cubicBezTo>
                    <a:pt x="28504" y="11976"/>
                    <a:pt x="28350" y="11833"/>
                    <a:pt x="28171" y="11833"/>
                  </a:cubicBezTo>
                  <a:lnTo>
                    <a:pt x="10526" y="11833"/>
                  </a:lnTo>
                  <a:cubicBezTo>
                    <a:pt x="10335" y="11833"/>
                    <a:pt x="10192" y="11976"/>
                    <a:pt x="10192" y="12166"/>
                  </a:cubicBezTo>
                  <a:lnTo>
                    <a:pt x="10192" y="16655"/>
                  </a:lnTo>
                  <a:cubicBezTo>
                    <a:pt x="10192" y="16833"/>
                    <a:pt x="10335" y="16988"/>
                    <a:pt x="10526" y="16988"/>
                  </a:cubicBezTo>
                  <a:lnTo>
                    <a:pt x="15015" y="16988"/>
                  </a:lnTo>
                  <a:lnTo>
                    <a:pt x="15015" y="18858"/>
                  </a:lnTo>
                  <a:lnTo>
                    <a:pt x="12526" y="18858"/>
                  </a:lnTo>
                  <a:cubicBezTo>
                    <a:pt x="11669" y="18858"/>
                    <a:pt x="10978" y="19560"/>
                    <a:pt x="10978" y="20417"/>
                  </a:cubicBezTo>
                  <a:lnTo>
                    <a:pt x="10978" y="25073"/>
                  </a:lnTo>
                  <a:lnTo>
                    <a:pt x="4347" y="21179"/>
                  </a:lnTo>
                  <a:cubicBezTo>
                    <a:pt x="3382" y="20608"/>
                    <a:pt x="3049" y="19393"/>
                    <a:pt x="3585" y="18417"/>
                  </a:cubicBezTo>
                  <a:lnTo>
                    <a:pt x="9097" y="8368"/>
                  </a:lnTo>
                  <a:cubicBezTo>
                    <a:pt x="9288" y="8463"/>
                    <a:pt x="9466" y="8559"/>
                    <a:pt x="9657" y="8654"/>
                  </a:cubicBezTo>
                  <a:cubicBezTo>
                    <a:pt x="10240" y="8952"/>
                    <a:pt x="10847" y="9237"/>
                    <a:pt x="11455" y="9511"/>
                  </a:cubicBezTo>
                  <a:lnTo>
                    <a:pt x="11669" y="9606"/>
                  </a:lnTo>
                  <a:cubicBezTo>
                    <a:pt x="11803" y="9666"/>
                    <a:pt x="11944" y="9694"/>
                    <a:pt x="12081" y="9694"/>
                  </a:cubicBezTo>
                  <a:cubicBezTo>
                    <a:pt x="12468" y="9694"/>
                    <a:pt x="12836" y="9472"/>
                    <a:pt x="13002" y="9094"/>
                  </a:cubicBezTo>
                  <a:cubicBezTo>
                    <a:pt x="13193" y="8666"/>
                    <a:pt x="13371" y="8237"/>
                    <a:pt x="13550" y="7797"/>
                  </a:cubicBezTo>
                  <a:cubicBezTo>
                    <a:pt x="13717" y="7368"/>
                    <a:pt x="13883" y="6928"/>
                    <a:pt x="14026" y="6475"/>
                  </a:cubicBezTo>
                  <a:cubicBezTo>
                    <a:pt x="14181" y="6035"/>
                    <a:pt x="14324" y="5582"/>
                    <a:pt x="14455" y="5118"/>
                  </a:cubicBezTo>
                  <a:cubicBezTo>
                    <a:pt x="14538" y="4796"/>
                    <a:pt x="14622" y="4463"/>
                    <a:pt x="14693" y="4118"/>
                  </a:cubicBezTo>
                  <a:cubicBezTo>
                    <a:pt x="14710" y="4024"/>
                    <a:pt x="14635" y="3948"/>
                    <a:pt x="14552" y="3948"/>
                  </a:cubicBezTo>
                  <a:cubicBezTo>
                    <a:pt x="14519" y="3948"/>
                    <a:pt x="14485" y="3960"/>
                    <a:pt x="14455" y="3987"/>
                  </a:cubicBezTo>
                  <a:cubicBezTo>
                    <a:pt x="14193" y="4213"/>
                    <a:pt x="13955" y="4451"/>
                    <a:pt x="13717" y="4701"/>
                  </a:cubicBezTo>
                  <a:cubicBezTo>
                    <a:pt x="13383" y="5046"/>
                    <a:pt x="13062" y="5392"/>
                    <a:pt x="12752" y="5749"/>
                  </a:cubicBezTo>
                  <a:cubicBezTo>
                    <a:pt x="12455" y="6106"/>
                    <a:pt x="12145" y="6475"/>
                    <a:pt x="11859" y="6844"/>
                  </a:cubicBezTo>
                  <a:cubicBezTo>
                    <a:pt x="11836" y="6880"/>
                    <a:pt x="11800" y="6928"/>
                    <a:pt x="11764" y="6963"/>
                  </a:cubicBezTo>
                  <a:cubicBezTo>
                    <a:pt x="11490" y="6785"/>
                    <a:pt x="11216" y="6594"/>
                    <a:pt x="10931" y="6416"/>
                  </a:cubicBezTo>
                  <a:cubicBezTo>
                    <a:pt x="10621" y="6225"/>
                    <a:pt x="10312" y="6035"/>
                    <a:pt x="9990" y="5844"/>
                  </a:cubicBezTo>
                  <a:cubicBezTo>
                    <a:pt x="10085" y="5594"/>
                    <a:pt x="10169" y="5344"/>
                    <a:pt x="10252" y="5094"/>
                  </a:cubicBezTo>
                  <a:cubicBezTo>
                    <a:pt x="10407" y="4653"/>
                    <a:pt x="10550" y="4189"/>
                    <a:pt x="10681" y="3737"/>
                  </a:cubicBezTo>
                  <a:cubicBezTo>
                    <a:pt x="10764" y="3403"/>
                    <a:pt x="10847" y="3070"/>
                    <a:pt x="10919" y="2725"/>
                  </a:cubicBezTo>
                  <a:cubicBezTo>
                    <a:pt x="10936" y="2631"/>
                    <a:pt x="10861" y="2555"/>
                    <a:pt x="10778" y="2555"/>
                  </a:cubicBezTo>
                  <a:cubicBezTo>
                    <a:pt x="10745" y="2555"/>
                    <a:pt x="10711" y="2567"/>
                    <a:pt x="10681" y="2594"/>
                  </a:cubicBezTo>
                  <a:cubicBezTo>
                    <a:pt x="10419" y="2820"/>
                    <a:pt x="10181" y="3058"/>
                    <a:pt x="9942" y="3308"/>
                  </a:cubicBezTo>
                  <a:cubicBezTo>
                    <a:pt x="9609" y="3653"/>
                    <a:pt x="9288" y="3999"/>
                    <a:pt x="8978" y="4356"/>
                  </a:cubicBezTo>
                  <a:cubicBezTo>
                    <a:pt x="8799" y="4558"/>
                    <a:pt x="8633" y="4761"/>
                    <a:pt x="8466" y="4963"/>
                  </a:cubicBezTo>
                  <a:cubicBezTo>
                    <a:pt x="8145" y="4784"/>
                    <a:pt x="7823" y="4618"/>
                    <a:pt x="7490" y="4451"/>
                  </a:cubicBezTo>
                  <a:cubicBezTo>
                    <a:pt x="7204" y="4296"/>
                    <a:pt x="6906" y="4153"/>
                    <a:pt x="6609" y="4010"/>
                  </a:cubicBezTo>
                  <a:cubicBezTo>
                    <a:pt x="6621" y="3963"/>
                    <a:pt x="6644" y="3915"/>
                    <a:pt x="6668" y="3856"/>
                  </a:cubicBezTo>
                  <a:cubicBezTo>
                    <a:pt x="6835" y="3427"/>
                    <a:pt x="7002" y="2987"/>
                    <a:pt x="7156" y="2534"/>
                  </a:cubicBezTo>
                  <a:cubicBezTo>
                    <a:pt x="7311" y="2094"/>
                    <a:pt x="7442" y="1641"/>
                    <a:pt x="7573" y="1177"/>
                  </a:cubicBezTo>
                  <a:cubicBezTo>
                    <a:pt x="7656" y="843"/>
                    <a:pt x="7740" y="510"/>
                    <a:pt x="7811" y="177"/>
                  </a:cubicBezTo>
                  <a:cubicBezTo>
                    <a:pt x="7829" y="73"/>
                    <a:pt x="7752" y="1"/>
                    <a:pt x="7667"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460;p60">
              <a:extLst>
                <a:ext uri="{FF2B5EF4-FFF2-40B4-BE49-F238E27FC236}">
                  <a16:creationId xmlns:a16="http://schemas.microsoft.com/office/drawing/2014/main" id="{EC53B9F4-D485-EB21-205B-D584A801EFBF}"/>
                </a:ext>
              </a:extLst>
            </p:cNvPr>
            <p:cNvGrpSpPr/>
            <p:nvPr/>
          </p:nvGrpSpPr>
          <p:grpSpPr>
            <a:xfrm>
              <a:off x="2262013" y="3350650"/>
              <a:ext cx="967725" cy="1263650"/>
              <a:chOff x="2269750" y="2362875"/>
              <a:chExt cx="967725" cy="1263650"/>
            </a:xfrm>
          </p:grpSpPr>
          <p:sp>
            <p:nvSpPr>
              <p:cNvPr id="43" name="Google Shape;4461;p60">
                <a:extLst>
                  <a:ext uri="{FF2B5EF4-FFF2-40B4-BE49-F238E27FC236}">
                    <a16:creationId xmlns:a16="http://schemas.microsoft.com/office/drawing/2014/main" id="{483A5FC9-CBF7-A010-25E3-020FF43746A4}"/>
                  </a:ext>
                </a:extLst>
              </p:cNvPr>
              <p:cNvSpPr/>
              <p:nvPr/>
            </p:nvSpPr>
            <p:spPr>
              <a:xfrm>
                <a:off x="2645400" y="2784425"/>
                <a:ext cx="216425" cy="83375"/>
              </a:xfrm>
              <a:custGeom>
                <a:avLst/>
                <a:gdLst/>
                <a:ahLst/>
                <a:cxnLst/>
                <a:rect l="l" t="t" r="r" b="b"/>
                <a:pathLst>
                  <a:path w="8657" h="3335" extrusionOk="0">
                    <a:moveTo>
                      <a:pt x="1" y="1"/>
                    </a:moveTo>
                    <a:lnTo>
                      <a:pt x="1" y="3334"/>
                    </a:lnTo>
                    <a:lnTo>
                      <a:pt x="8656" y="3334"/>
                    </a:lnTo>
                    <a:lnTo>
                      <a:pt x="8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2;p60">
                <a:extLst>
                  <a:ext uri="{FF2B5EF4-FFF2-40B4-BE49-F238E27FC236}">
                    <a16:creationId xmlns:a16="http://schemas.microsoft.com/office/drawing/2014/main" id="{864BB605-8FF9-9DB8-0A37-F3C03E87AF26}"/>
                  </a:ext>
                </a:extLst>
              </p:cNvPr>
              <p:cNvSpPr/>
              <p:nvPr/>
            </p:nvSpPr>
            <p:spPr>
              <a:xfrm>
                <a:off x="2269750" y="2362875"/>
                <a:ext cx="368075" cy="721325"/>
              </a:xfrm>
              <a:custGeom>
                <a:avLst/>
                <a:gdLst/>
                <a:ahLst/>
                <a:cxnLst/>
                <a:rect l="l" t="t" r="r" b="b"/>
                <a:pathLst>
                  <a:path w="14723" h="28853" extrusionOk="0">
                    <a:moveTo>
                      <a:pt x="7677" y="1"/>
                    </a:moveTo>
                    <a:cubicBezTo>
                      <a:pt x="7645" y="1"/>
                      <a:pt x="7612" y="12"/>
                      <a:pt x="7585" y="39"/>
                    </a:cubicBezTo>
                    <a:cubicBezTo>
                      <a:pt x="7323" y="265"/>
                      <a:pt x="7073" y="504"/>
                      <a:pt x="6835" y="754"/>
                    </a:cubicBezTo>
                    <a:cubicBezTo>
                      <a:pt x="6514" y="1099"/>
                      <a:pt x="6180" y="1444"/>
                      <a:pt x="5883" y="1801"/>
                    </a:cubicBezTo>
                    <a:cubicBezTo>
                      <a:pt x="5573" y="2158"/>
                      <a:pt x="5275" y="2516"/>
                      <a:pt x="4990" y="2885"/>
                    </a:cubicBezTo>
                    <a:cubicBezTo>
                      <a:pt x="4692" y="3254"/>
                      <a:pt x="4418" y="3635"/>
                      <a:pt x="4156" y="4004"/>
                    </a:cubicBezTo>
                    <a:lnTo>
                      <a:pt x="4144" y="4016"/>
                    </a:lnTo>
                    <a:cubicBezTo>
                      <a:pt x="3823" y="4468"/>
                      <a:pt x="3918" y="5099"/>
                      <a:pt x="4382" y="5433"/>
                    </a:cubicBezTo>
                    <a:lnTo>
                      <a:pt x="4573" y="5576"/>
                    </a:lnTo>
                    <a:cubicBezTo>
                      <a:pt x="5121" y="5957"/>
                      <a:pt x="5668" y="6326"/>
                      <a:pt x="6228" y="6683"/>
                    </a:cubicBezTo>
                    <a:cubicBezTo>
                      <a:pt x="6406" y="6802"/>
                      <a:pt x="6597" y="6909"/>
                      <a:pt x="6787" y="7028"/>
                    </a:cubicBezTo>
                    <a:lnTo>
                      <a:pt x="1251" y="17125"/>
                    </a:lnTo>
                    <a:cubicBezTo>
                      <a:pt x="1" y="19375"/>
                      <a:pt x="775" y="22173"/>
                      <a:pt x="3001" y="23483"/>
                    </a:cubicBezTo>
                    <a:lnTo>
                      <a:pt x="12145" y="28852"/>
                    </a:lnTo>
                    <a:lnTo>
                      <a:pt x="13503" y="26542"/>
                    </a:lnTo>
                    <a:lnTo>
                      <a:pt x="4359" y="21173"/>
                    </a:lnTo>
                    <a:cubicBezTo>
                      <a:pt x="3382" y="20601"/>
                      <a:pt x="3049" y="19387"/>
                      <a:pt x="3597" y="18410"/>
                    </a:cubicBezTo>
                    <a:lnTo>
                      <a:pt x="9109" y="8362"/>
                    </a:lnTo>
                    <a:cubicBezTo>
                      <a:pt x="9288" y="8457"/>
                      <a:pt x="9478" y="8552"/>
                      <a:pt x="9669" y="8647"/>
                    </a:cubicBezTo>
                    <a:cubicBezTo>
                      <a:pt x="10252" y="8945"/>
                      <a:pt x="10847" y="9231"/>
                      <a:pt x="11455" y="9505"/>
                    </a:cubicBezTo>
                    <a:lnTo>
                      <a:pt x="11681" y="9600"/>
                    </a:lnTo>
                    <a:cubicBezTo>
                      <a:pt x="11817" y="9663"/>
                      <a:pt x="11958" y="9693"/>
                      <a:pt x="12097" y="9693"/>
                    </a:cubicBezTo>
                    <a:cubicBezTo>
                      <a:pt x="12482" y="9693"/>
                      <a:pt x="12848" y="9464"/>
                      <a:pt x="13014" y="9088"/>
                    </a:cubicBezTo>
                    <a:cubicBezTo>
                      <a:pt x="13205" y="8659"/>
                      <a:pt x="13383" y="8231"/>
                      <a:pt x="13550" y="7790"/>
                    </a:cubicBezTo>
                    <a:cubicBezTo>
                      <a:pt x="13729" y="7362"/>
                      <a:pt x="13884" y="6921"/>
                      <a:pt x="14038" y="6469"/>
                    </a:cubicBezTo>
                    <a:cubicBezTo>
                      <a:pt x="14193" y="6028"/>
                      <a:pt x="14336" y="5576"/>
                      <a:pt x="14467" y="5111"/>
                    </a:cubicBezTo>
                    <a:cubicBezTo>
                      <a:pt x="14550" y="4790"/>
                      <a:pt x="14634" y="4456"/>
                      <a:pt x="14705" y="4111"/>
                    </a:cubicBezTo>
                    <a:cubicBezTo>
                      <a:pt x="14722" y="4017"/>
                      <a:pt x="14647" y="3942"/>
                      <a:pt x="14564" y="3942"/>
                    </a:cubicBezTo>
                    <a:cubicBezTo>
                      <a:pt x="14531" y="3942"/>
                      <a:pt x="14497" y="3953"/>
                      <a:pt x="14467" y="3980"/>
                    </a:cubicBezTo>
                    <a:cubicBezTo>
                      <a:pt x="14205" y="4218"/>
                      <a:pt x="13967" y="4456"/>
                      <a:pt x="13729" y="4695"/>
                    </a:cubicBezTo>
                    <a:cubicBezTo>
                      <a:pt x="13395" y="5040"/>
                      <a:pt x="13074" y="5397"/>
                      <a:pt x="12764" y="5754"/>
                    </a:cubicBezTo>
                    <a:cubicBezTo>
                      <a:pt x="12467" y="6111"/>
                      <a:pt x="12157" y="6469"/>
                      <a:pt x="11871" y="6838"/>
                    </a:cubicBezTo>
                    <a:cubicBezTo>
                      <a:pt x="11836" y="6885"/>
                      <a:pt x="11812" y="6921"/>
                      <a:pt x="11776" y="6969"/>
                    </a:cubicBezTo>
                    <a:cubicBezTo>
                      <a:pt x="11502" y="6778"/>
                      <a:pt x="11228" y="6600"/>
                      <a:pt x="10943" y="6421"/>
                    </a:cubicBezTo>
                    <a:cubicBezTo>
                      <a:pt x="10633" y="6219"/>
                      <a:pt x="10324" y="6028"/>
                      <a:pt x="10002" y="5838"/>
                    </a:cubicBezTo>
                    <a:cubicBezTo>
                      <a:pt x="10097" y="5587"/>
                      <a:pt x="10181" y="5337"/>
                      <a:pt x="10264" y="5087"/>
                    </a:cubicBezTo>
                    <a:cubicBezTo>
                      <a:pt x="10419" y="4647"/>
                      <a:pt x="10562" y="4194"/>
                      <a:pt x="10693" y="3730"/>
                    </a:cubicBezTo>
                    <a:cubicBezTo>
                      <a:pt x="10776" y="3397"/>
                      <a:pt x="10859" y="3063"/>
                      <a:pt x="10931" y="2730"/>
                    </a:cubicBezTo>
                    <a:cubicBezTo>
                      <a:pt x="10948" y="2627"/>
                      <a:pt x="10872" y="2549"/>
                      <a:pt x="10789" y="2549"/>
                    </a:cubicBezTo>
                    <a:cubicBezTo>
                      <a:pt x="10756" y="2549"/>
                      <a:pt x="10723" y="2561"/>
                      <a:pt x="10693" y="2587"/>
                    </a:cubicBezTo>
                    <a:cubicBezTo>
                      <a:pt x="10431" y="2825"/>
                      <a:pt x="10193" y="3063"/>
                      <a:pt x="9954" y="3301"/>
                    </a:cubicBezTo>
                    <a:cubicBezTo>
                      <a:pt x="9621" y="3647"/>
                      <a:pt x="9300" y="3992"/>
                      <a:pt x="8990" y="4361"/>
                    </a:cubicBezTo>
                    <a:cubicBezTo>
                      <a:pt x="8811" y="4552"/>
                      <a:pt x="8645" y="4754"/>
                      <a:pt x="8478" y="4968"/>
                    </a:cubicBezTo>
                    <a:cubicBezTo>
                      <a:pt x="8157" y="4790"/>
                      <a:pt x="7835" y="4611"/>
                      <a:pt x="7502" y="4444"/>
                    </a:cubicBezTo>
                    <a:cubicBezTo>
                      <a:pt x="7204" y="4290"/>
                      <a:pt x="6918" y="4147"/>
                      <a:pt x="6609" y="4004"/>
                    </a:cubicBezTo>
                    <a:cubicBezTo>
                      <a:pt x="6633" y="3956"/>
                      <a:pt x="6656" y="3909"/>
                      <a:pt x="6668" y="3861"/>
                    </a:cubicBezTo>
                    <a:cubicBezTo>
                      <a:pt x="6847" y="3421"/>
                      <a:pt x="7014" y="2980"/>
                      <a:pt x="7157" y="2539"/>
                    </a:cubicBezTo>
                    <a:cubicBezTo>
                      <a:pt x="7311" y="2087"/>
                      <a:pt x="7454" y="1635"/>
                      <a:pt x="7585" y="1182"/>
                    </a:cubicBezTo>
                    <a:cubicBezTo>
                      <a:pt x="7668" y="849"/>
                      <a:pt x="7752" y="515"/>
                      <a:pt x="7823" y="170"/>
                    </a:cubicBezTo>
                    <a:cubicBezTo>
                      <a:pt x="7840" y="76"/>
                      <a:pt x="7759" y="1"/>
                      <a:pt x="7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3;p60">
                <a:extLst>
                  <a:ext uri="{FF2B5EF4-FFF2-40B4-BE49-F238E27FC236}">
                    <a16:creationId xmlns:a16="http://schemas.microsoft.com/office/drawing/2014/main" id="{3D0E9A39-BF12-6885-0B34-C4854B0F5DBF}"/>
                  </a:ext>
                </a:extLst>
              </p:cNvPr>
              <p:cNvSpPr/>
              <p:nvPr/>
            </p:nvSpPr>
            <p:spPr>
              <a:xfrm>
                <a:off x="2869500" y="2362875"/>
                <a:ext cx="367975" cy="721625"/>
              </a:xfrm>
              <a:custGeom>
                <a:avLst/>
                <a:gdLst/>
                <a:ahLst/>
                <a:cxnLst/>
                <a:rect l="l" t="t" r="r" b="b"/>
                <a:pathLst>
                  <a:path w="14719" h="28865" extrusionOk="0">
                    <a:moveTo>
                      <a:pt x="7048" y="1"/>
                    </a:moveTo>
                    <a:cubicBezTo>
                      <a:pt x="6961" y="1"/>
                      <a:pt x="6882" y="79"/>
                      <a:pt x="6908" y="182"/>
                    </a:cubicBezTo>
                    <a:cubicBezTo>
                      <a:pt x="6979" y="515"/>
                      <a:pt x="7050" y="849"/>
                      <a:pt x="7146" y="1182"/>
                    </a:cubicBezTo>
                    <a:cubicBezTo>
                      <a:pt x="7277" y="1647"/>
                      <a:pt x="7408" y="2099"/>
                      <a:pt x="7562" y="2539"/>
                    </a:cubicBezTo>
                    <a:cubicBezTo>
                      <a:pt x="7717" y="2992"/>
                      <a:pt x="7884" y="3432"/>
                      <a:pt x="8051" y="3861"/>
                    </a:cubicBezTo>
                    <a:cubicBezTo>
                      <a:pt x="8074" y="3909"/>
                      <a:pt x="8098" y="3956"/>
                      <a:pt x="8110" y="4016"/>
                    </a:cubicBezTo>
                    <a:cubicBezTo>
                      <a:pt x="7812" y="4159"/>
                      <a:pt x="7515" y="4302"/>
                      <a:pt x="7217" y="4456"/>
                    </a:cubicBezTo>
                    <a:cubicBezTo>
                      <a:pt x="6896" y="4623"/>
                      <a:pt x="6574" y="4790"/>
                      <a:pt x="6241" y="4968"/>
                    </a:cubicBezTo>
                    <a:cubicBezTo>
                      <a:pt x="6074" y="4766"/>
                      <a:pt x="5907" y="4564"/>
                      <a:pt x="5741" y="4361"/>
                    </a:cubicBezTo>
                    <a:cubicBezTo>
                      <a:pt x="5431" y="4004"/>
                      <a:pt x="5110" y="3659"/>
                      <a:pt x="4776" y="3313"/>
                    </a:cubicBezTo>
                    <a:cubicBezTo>
                      <a:pt x="4538" y="3063"/>
                      <a:pt x="4288" y="2825"/>
                      <a:pt x="4038" y="2599"/>
                    </a:cubicBezTo>
                    <a:cubicBezTo>
                      <a:pt x="4008" y="2572"/>
                      <a:pt x="3973" y="2560"/>
                      <a:pt x="3939" y="2560"/>
                    </a:cubicBezTo>
                    <a:cubicBezTo>
                      <a:pt x="3853" y="2560"/>
                      <a:pt x="3774" y="2636"/>
                      <a:pt x="3800" y="2730"/>
                    </a:cubicBezTo>
                    <a:cubicBezTo>
                      <a:pt x="3871" y="3075"/>
                      <a:pt x="3943" y="3409"/>
                      <a:pt x="4038" y="3742"/>
                    </a:cubicBezTo>
                    <a:cubicBezTo>
                      <a:pt x="4169" y="4194"/>
                      <a:pt x="4300" y="4647"/>
                      <a:pt x="4455" y="5099"/>
                    </a:cubicBezTo>
                    <a:cubicBezTo>
                      <a:pt x="4538" y="5349"/>
                      <a:pt x="4633" y="5599"/>
                      <a:pt x="4729" y="5849"/>
                    </a:cubicBezTo>
                    <a:cubicBezTo>
                      <a:pt x="4407" y="6040"/>
                      <a:pt x="4098" y="6230"/>
                      <a:pt x="3788" y="6421"/>
                    </a:cubicBezTo>
                    <a:cubicBezTo>
                      <a:pt x="3502" y="6600"/>
                      <a:pt x="3229" y="6790"/>
                      <a:pt x="2955" y="6969"/>
                    </a:cubicBezTo>
                    <a:cubicBezTo>
                      <a:pt x="2919" y="6933"/>
                      <a:pt x="2883" y="6885"/>
                      <a:pt x="2848" y="6850"/>
                    </a:cubicBezTo>
                    <a:cubicBezTo>
                      <a:pt x="2562" y="6480"/>
                      <a:pt x="2264" y="6111"/>
                      <a:pt x="1955" y="5754"/>
                    </a:cubicBezTo>
                    <a:cubicBezTo>
                      <a:pt x="1657" y="5397"/>
                      <a:pt x="1324" y="5052"/>
                      <a:pt x="1002" y="4706"/>
                    </a:cubicBezTo>
                    <a:cubicBezTo>
                      <a:pt x="764" y="4456"/>
                      <a:pt x="514" y="4218"/>
                      <a:pt x="264" y="3992"/>
                    </a:cubicBezTo>
                    <a:cubicBezTo>
                      <a:pt x="234" y="3965"/>
                      <a:pt x="199" y="3953"/>
                      <a:pt x="165" y="3953"/>
                    </a:cubicBezTo>
                    <a:cubicBezTo>
                      <a:pt x="79" y="3953"/>
                      <a:pt x="0" y="4029"/>
                      <a:pt x="26" y="4123"/>
                    </a:cubicBezTo>
                    <a:cubicBezTo>
                      <a:pt x="97" y="4468"/>
                      <a:pt x="169" y="4802"/>
                      <a:pt x="264" y="5123"/>
                    </a:cubicBezTo>
                    <a:cubicBezTo>
                      <a:pt x="395" y="5587"/>
                      <a:pt x="526" y="6040"/>
                      <a:pt x="681" y="6480"/>
                    </a:cubicBezTo>
                    <a:cubicBezTo>
                      <a:pt x="835" y="6933"/>
                      <a:pt x="1002" y="7373"/>
                      <a:pt x="1169" y="7802"/>
                    </a:cubicBezTo>
                    <a:cubicBezTo>
                      <a:pt x="1335" y="8243"/>
                      <a:pt x="1526" y="8671"/>
                      <a:pt x="1716" y="9100"/>
                    </a:cubicBezTo>
                    <a:cubicBezTo>
                      <a:pt x="1874" y="9477"/>
                      <a:pt x="2246" y="9699"/>
                      <a:pt x="2636" y="9699"/>
                    </a:cubicBezTo>
                    <a:cubicBezTo>
                      <a:pt x="2774" y="9699"/>
                      <a:pt x="2915" y="9671"/>
                      <a:pt x="3050" y="9612"/>
                    </a:cubicBezTo>
                    <a:lnTo>
                      <a:pt x="3264" y="9517"/>
                    </a:lnTo>
                    <a:cubicBezTo>
                      <a:pt x="3871" y="9243"/>
                      <a:pt x="4467" y="8957"/>
                      <a:pt x="5062" y="8659"/>
                    </a:cubicBezTo>
                    <a:cubicBezTo>
                      <a:pt x="5253" y="8564"/>
                      <a:pt x="5431" y="8469"/>
                      <a:pt x="5622" y="8374"/>
                    </a:cubicBezTo>
                    <a:lnTo>
                      <a:pt x="11134" y="18422"/>
                    </a:lnTo>
                    <a:cubicBezTo>
                      <a:pt x="11670" y="19399"/>
                      <a:pt x="11337" y="20613"/>
                      <a:pt x="10372" y="21185"/>
                    </a:cubicBezTo>
                    <a:lnTo>
                      <a:pt x="1216" y="26554"/>
                    </a:lnTo>
                    <a:lnTo>
                      <a:pt x="2574" y="28864"/>
                    </a:lnTo>
                    <a:lnTo>
                      <a:pt x="11730" y="23494"/>
                    </a:lnTo>
                    <a:cubicBezTo>
                      <a:pt x="13956" y="22173"/>
                      <a:pt x="14718" y="19387"/>
                      <a:pt x="13480" y="17125"/>
                    </a:cubicBezTo>
                    <a:lnTo>
                      <a:pt x="7943" y="7040"/>
                    </a:lnTo>
                    <a:cubicBezTo>
                      <a:pt x="8134" y="6921"/>
                      <a:pt x="8313" y="6802"/>
                      <a:pt x="8503" y="6683"/>
                    </a:cubicBezTo>
                    <a:cubicBezTo>
                      <a:pt x="9063" y="6338"/>
                      <a:pt x="9610" y="5957"/>
                      <a:pt x="10146" y="5576"/>
                    </a:cubicBezTo>
                    <a:lnTo>
                      <a:pt x="10348" y="5433"/>
                    </a:lnTo>
                    <a:cubicBezTo>
                      <a:pt x="10801" y="5111"/>
                      <a:pt x="10908" y="4480"/>
                      <a:pt x="10575" y="4016"/>
                    </a:cubicBezTo>
                    <a:cubicBezTo>
                      <a:pt x="10301" y="3635"/>
                      <a:pt x="10027" y="3266"/>
                      <a:pt x="9741" y="2897"/>
                    </a:cubicBezTo>
                    <a:cubicBezTo>
                      <a:pt x="9456" y="2528"/>
                      <a:pt x="9158" y="2158"/>
                      <a:pt x="8848" y="1813"/>
                    </a:cubicBezTo>
                    <a:cubicBezTo>
                      <a:pt x="8539" y="1444"/>
                      <a:pt x="8217" y="1099"/>
                      <a:pt x="7884" y="754"/>
                    </a:cubicBezTo>
                    <a:cubicBezTo>
                      <a:pt x="7646" y="515"/>
                      <a:pt x="7396" y="277"/>
                      <a:pt x="7146" y="39"/>
                    </a:cubicBezTo>
                    <a:cubicBezTo>
                      <a:pt x="7116" y="13"/>
                      <a:pt x="7081" y="1"/>
                      <a:pt x="7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64;p60">
                <a:extLst>
                  <a:ext uri="{FF2B5EF4-FFF2-40B4-BE49-F238E27FC236}">
                    <a16:creationId xmlns:a16="http://schemas.microsoft.com/office/drawing/2014/main" id="{8C95304B-D1D1-1228-1FB8-DF4B4B000371}"/>
                  </a:ext>
                </a:extLst>
              </p:cNvPr>
              <p:cNvSpPr/>
              <p:nvPr/>
            </p:nvSpPr>
            <p:spPr>
              <a:xfrm>
                <a:off x="2544500" y="2834425"/>
                <a:ext cx="418525" cy="532850"/>
              </a:xfrm>
              <a:custGeom>
                <a:avLst/>
                <a:gdLst/>
                <a:ahLst/>
                <a:cxnLst/>
                <a:rect l="l" t="t" r="r" b="b"/>
                <a:pathLst>
                  <a:path w="16741" h="21314" extrusionOk="0">
                    <a:moveTo>
                      <a:pt x="1548" y="1"/>
                    </a:moveTo>
                    <a:cubicBezTo>
                      <a:pt x="691" y="1"/>
                      <a:pt x="0" y="691"/>
                      <a:pt x="0" y="1549"/>
                    </a:cubicBezTo>
                    <a:lnTo>
                      <a:pt x="0" y="18515"/>
                    </a:lnTo>
                    <a:cubicBezTo>
                      <a:pt x="0" y="20063"/>
                      <a:pt x="1250" y="21313"/>
                      <a:pt x="2798" y="21313"/>
                    </a:cubicBezTo>
                    <a:lnTo>
                      <a:pt x="13943" y="21313"/>
                    </a:lnTo>
                    <a:cubicBezTo>
                      <a:pt x="15490" y="21313"/>
                      <a:pt x="16741" y="20063"/>
                      <a:pt x="16741" y="18515"/>
                    </a:cubicBezTo>
                    <a:lnTo>
                      <a:pt x="16741" y="1549"/>
                    </a:lnTo>
                    <a:cubicBezTo>
                      <a:pt x="16741" y="691"/>
                      <a:pt x="16050" y="1"/>
                      <a:pt x="1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65;p60">
                <a:extLst>
                  <a:ext uri="{FF2B5EF4-FFF2-40B4-BE49-F238E27FC236}">
                    <a16:creationId xmlns:a16="http://schemas.microsoft.com/office/drawing/2014/main" id="{5C55A9E4-1C30-C93B-92F3-C543131AFF43}"/>
                  </a:ext>
                </a:extLst>
              </p:cNvPr>
              <p:cNvSpPr/>
              <p:nvPr/>
            </p:nvSpPr>
            <p:spPr>
              <a:xfrm>
                <a:off x="2372750" y="3407425"/>
                <a:ext cx="62525" cy="80400"/>
              </a:xfrm>
              <a:custGeom>
                <a:avLst/>
                <a:gdLst/>
                <a:ahLst/>
                <a:cxnLst/>
                <a:rect l="l" t="t" r="r" b="b"/>
                <a:pathLst>
                  <a:path w="2501" h="3216" extrusionOk="0">
                    <a:moveTo>
                      <a:pt x="489" y="0"/>
                    </a:moveTo>
                    <a:cubicBezTo>
                      <a:pt x="215" y="0"/>
                      <a:pt x="0" y="227"/>
                      <a:pt x="0" y="500"/>
                    </a:cubicBezTo>
                    <a:lnTo>
                      <a:pt x="0" y="2727"/>
                    </a:lnTo>
                    <a:cubicBezTo>
                      <a:pt x="0" y="3001"/>
                      <a:pt x="215" y="3215"/>
                      <a:pt x="489"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66;p60">
                <a:extLst>
                  <a:ext uri="{FF2B5EF4-FFF2-40B4-BE49-F238E27FC236}">
                    <a16:creationId xmlns:a16="http://schemas.microsoft.com/office/drawing/2014/main" id="{7B277D4A-C8C1-785B-5434-80FB867281D9}"/>
                  </a:ext>
                </a:extLst>
              </p:cNvPr>
              <p:cNvSpPr/>
              <p:nvPr/>
            </p:nvSpPr>
            <p:spPr>
              <a:xfrm>
                <a:off x="2529025" y="3407425"/>
                <a:ext cx="62525" cy="80400"/>
              </a:xfrm>
              <a:custGeom>
                <a:avLst/>
                <a:gdLst/>
                <a:ahLst/>
                <a:cxnLst/>
                <a:rect l="l" t="t" r="r" b="b"/>
                <a:pathLst>
                  <a:path w="2501" h="3216" extrusionOk="0">
                    <a:moveTo>
                      <a:pt x="0" y="0"/>
                    </a:moveTo>
                    <a:lnTo>
                      <a:pt x="0" y="3215"/>
                    </a:lnTo>
                    <a:lnTo>
                      <a:pt x="2012" y="3215"/>
                    </a:lnTo>
                    <a:cubicBezTo>
                      <a:pt x="2274" y="3215"/>
                      <a:pt x="2501" y="3001"/>
                      <a:pt x="2501" y="2727"/>
                    </a:cubicBezTo>
                    <a:lnTo>
                      <a:pt x="2501" y="500"/>
                    </a:lnTo>
                    <a:cubicBezTo>
                      <a:pt x="2501" y="227"/>
                      <a:pt x="2286"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67;p60">
                <a:extLst>
                  <a:ext uri="{FF2B5EF4-FFF2-40B4-BE49-F238E27FC236}">
                    <a16:creationId xmlns:a16="http://schemas.microsoft.com/office/drawing/2014/main" id="{85372D67-B66B-3136-6743-06EBF2991DC9}"/>
                  </a:ext>
                </a:extLst>
              </p:cNvPr>
              <p:cNvSpPr/>
              <p:nvPr/>
            </p:nvSpPr>
            <p:spPr>
              <a:xfrm>
                <a:off x="2394775"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1"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58" y="10550"/>
                    </a:lnTo>
                    <a:cubicBezTo>
                      <a:pt x="370" y="10669"/>
                      <a:pt x="370" y="10788"/>
                      <a:pt x="370" y="10895"/>
                    </a:cubicBezTo>
                    <a:lnTo>
                      <a:pt x="370" y="10907"/>
                    </a:lnTo>
                    <a:cubicBezTo>
                      <a:pt x="370" y="10919"/>
                      <a:pt x="370" y="10919"/>
                      <a:pt x="370" y="10919"/>
                    </a:cubicBezTo>
                    <a:cubicBezTo>
                      <a:pt x="370" y="10955"/>
                      <a:pt x="370" y="10990"/>
                      <a:pt x="381" y="11026"/>
                    </a:cubicBezTo>
                    <a:cubicBezTo>
                      <a:pt x="381" y="11109"/>
                      <a:pt x="381" y="11193"/>
                      <a:pt x="393" y="11264"/>
                    </a:cubicBezTo>
                    <a:lnTo>
                      <a:pt x="441" y="11502"/>
                    </a:lnTo>
                    <a:cubicBezTo>
                      <a:pt x="381" y="11562"/>
                      <a:pt x="334" y="11609"/>
                      <a:pt x="286" y="11669"/>
                    </a:cubicBezTo>
                    <a:cubicBezTo>
                      <a:pt x="322" y="11788"/>
                      <a:pt x="346" y="11907"/>
                      <a:pt x="393" y="12026"/>
                    </a:cubicBezTo>
                    <a:lnTo>
                      <a:pt x="465" y="12205"/>
                    </a:lnTo>
                    <a:cubicBezTo>
                      <a:pt x="1096" y="12455"/>
                      <a:pt x="2144" y="12586"/>
                      <a:pt x="3489" y="12586"/>
                    </a:cubicBezTo>
                    <a:cubicBezTo>
                      <a:pt x="4823" y="12586"/>
                      <a:pt x="5882" y="12455"/>
                      <a:pt x="6513" y="12205"/>
                    </a:cubicBezTo>
                    <a:cubicBezTo>
                      <a:pt x="6537" y="12145"/>
                      <a:pt x="6561" y="12086"/>
                      <a:pt x="6585" y="12026"/>
                    </a:cubicBezTo>
                    <a:cubicBezTo>
                      <a:pt x="6632" y="11907"/>
                      <a:pt x="6668" y="11788"/>
                      <a:pt x="6704" y="11669"/>
                    </a:cubicBezTo>
                    <a:cubicBezTo>
                      <a:pt x="6656" y="11609"/>
                      <a:pt x="6608" y="11562"/>
                      <a:pt x="6549" y="11502"/>
                    </a:cubicBezTo>
                    <a:lnTo>
                      <a:pt x="6585" y="11264"/>
                    </a:lnTo>
                    <a:cubicBezTo>
                      <a:pt x="6597" y="11193"/>
                      <a:pt x="6597" y="11109"/>
                      <a:pt x="6608" y="11026"/>
                    </a:cubicBezTo>
                    <a:cubicBezTo>
                      <a:pt x="6608" y="10990"/>
                      <a:pt x="6608" y="10955"/>
                      <a:pt x="6608" y="10919"/>
                    </a:cubicBezTo>
                    <a:lnTo>
                      <a:pt x="6608" y="10907"/>
                    </a:lnTo>
                    <a:cubicBezTo>
                      <a:pt x="6620" y="10788"/>
                      <a:pt x="6620" y="10669"/>
                      <a:pt x="6620" y="10550"/>
                    </a:cubicBezTo>
                    <a:lnTo>
                      <a:pt x="6811" y="10419"/>
                    </a:lnTo>
                    <a:lnTo>
                      <a:pt x="6823" y="9692"/>
                    </a:lnTo>
                    <a:lnTo>
                      <a:pt x="6632" y="9573"/>
                    </a:lnTo>
                    <a:lnTo>
                      <a:pt x="6644" y="9085"/>
                    </a:lnTo>
                    <a:lnTo>
                      <a:pt x="6656" y="8585"/>
                    </a:lnTo>
                    <a:lnTo>
                      <a:pt x="6847" y="8466"/>
                    </a:lnTo>
                    <a:lnTo>
                      <a:pt x="6858" y="7716"/>
                    </a:lnTo>
                    <a:lnTo>
                      <a:pt x="6668" y="7585"/>
                    </a:lnTo>
                    <a:lnTo>
                      <a:pt x="6680" y="7097"/>
                    </a:lnTo>
                    <a:lnTo>
                      <a:pt x="6680" y="6597"/>
                    </a:lnTo>
                    <a:lnTo>
                      <a:pt x="6870" y="6466"/>
                    </a:lnTo>
                    <a:lnTo>
                      <a:pt x="6894" y="5704"/>
                    </a:lnTo>
                    <a:lnTo>
                      <a:pt x="6704" y="5573"/>
                    </a:lnTo>
                    <a:lnTo>
                      <a:pt x="6716" y="5061"/>
                    </a:lnTo>
                    <a:lnTo>
                      <a:pt x="6716" y="4549"/>
                    </a:lnTo>
                    <a:lnTo>
                      <a:pt x="6918" y="4418"/>
                    </a:lnTo>
                    <a:lnTo>
                      <a:pt x="6930" y="3644"/>
                    </a:lnTo>
                    <a:lnTo>
                      <a:pt x="6739" y="3513"/>
                    </a:lnTo>
                    <a:lnTo>
                      <a:pt x="6739" y="2989"/>
                    </a:lnTo>
                    <a:lnTo>
                      <a:pt x="6751" y="2477"/>
                    </a:lnTo>
                    <a:lnTo>
                      <a:pt x="6954" y="2334"/>
                    </a:lnTo>
                    <a:lnTo>
                      <a:pt x="6966" y="1549"/>
                    </a:lnTo>
                    <a:lnTo>
                      <a:pt x="6775" y="1406"/>
                    </a:lnTo>
                    <a:lnTo>
                      <a:pt x="6775" y="882"/>
                    </a:lnTo>
                    <a:lnTo>
                      <a:pt x="6978"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68;p60">
                <a:extLst>
                  <a:ext uri="{FF2B5EF4-FFF2-40B4-BE49-F238E27FC236}">
                    <a16:creationId xmlns:a16="http://schemas.microsoft.com/office/drawing/2014/main" id="{EC95EFA9-9111-2BE3-D0E0-D126E7A553D4}"/>
                  </a:ext>
                </a:extLst>
              </p:cNvPr>
              <p:cNvSpPr/>
              <p:nvPr/>
            </p:nvSpPr>
            <p:spPr>
              <a:xfrm>
                <a:off x="2915975" y="3407425"/>
                <a:ext cx="62525" cy="80400"/>
              </a:xfrm>
              <a:custGeom>
                <a:avLst/>
                <a:gdLst/>
                <a:ahLst/>
                <a:cxnLst/>
                <a:rect l="l" t="t" r="r" b="b"/>
                <a:pathLst>
                  <a:path w="2501" h="3216" extrusionOk="0">
                    <a:moveTo>
                      <a:pt x="488" y="0"/>
                    </a:moveTo>
                    <a:cubicBezTo>
                      <a:pt x="215" y="0"/>
                      <a:pt x="0" y="227"/>
                      <a:pt x="0" y="500"/>
                    </a:cubicBezTo>
                    <a:lnTo>
                      <a:pt x="0" y="2727"/>
                    </a:lnTo>
                    <a:cubicBezTo>
                      <a:pt x="0" y="3001"/>
                      <a:pt x="215" y="3215"/>
                      <a:pt x="488"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69;p60">
                <a:extLst>
                  <a:ext uri="{FF2B5EF4-FFF2-40B4-BE49-F238E27FC236}">
                    <a16:creationId xmlns:a16="http://schemas.microsoft.com/office/drawing/2014/main" id="{4E0B46A5-21A4-F05A-8F4B-51D372B2F3FA}"/>
                  </a:ext>
                </a:extLst>
              </p:cNvPr>
              <p:cNvSpPr/>
              <p:nvPr/>
            </p:nvSpPr>
            <p:spPr>
              <a:xfrm>
                <a:off x="3072250" y="3407425"/>
                <a:ext cx="62525" cy="80400"/>
              </a:xfrm>
              <a:custGeom>
                <a:avLst/>
                <a:gdLst/>
                <a:ahLst/>
                <a:cxnLst/>
                <a:rect l="l" t="t" r="r" b="b"/>
                <a:pathLst>
                  <a:path w="2501" h="3216" extrusionOk="0">
                    <a:moveTo>
                      <a:pt x="0" y="0"/>
                    </a:moveTo>
                    <a:lnTo>
                      <a:pt x="0" y="3215"/>
                    </a:lnTo>
                    <a:lnTo>
                      <a:pt x="2012" y="3215"/>
                    </a:lnTo>
                    <a:cubicBezTo>
                      <a:pt x="2274" y="3215"/>
                      <a:pt x="2500" y="3001"/>
                      <a:pt x="2500" y="2727"/>
                    </a:cubicBezTo>
                    <a:lnTo>
                      <a:pt x="2500" y="500"/>
                    </a:lnTo>
                    <a:cubicBezTo>
                      <a:pt x="2500" y="227"/>
                      <a:pt x="2274"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70;p60">
                <a:extLst>
                  <a:ext uri="{FF2B5EF4-FFF2-40B4-BE49-F238E27FC236}">
                    <a16:creationId xmlns:a16="http://schemas.microsoft.com/office/drawing/2014/main" id="{B0E630D7-267F-052C-6EDC-36A5A69A1821}"/>
                  </a:ext>
                </a:extLst>
              </p:cNvPr>
              <p:cNvSpPr/>
              <p:nvPr/>
            </p:nvSpPr>
            <p:spPr>
              <a:xfrm>
                <a:off x="2938000"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0"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69" y="10550"/>
                    </a:lnTo>
                    <a:cubicBezTo>
                      <a:pt x="369" y="10669"/>
                      <a:pt x="369" y="10788"/>
                      <a:pt x="369" y="10895"/>
                    </a:cubicBezTo>
                    <a:lnTo>
                      <a:pt x="369" y="10907"/>
                    </a:lnTo>
                    <a:cubicBezTo>
                      <a:pt x="369" y="10919"/>
                      <a:pt x="369" y="10919"/>
                      <a:pt x="369" y="10919"/>
                    </a:cubicBezTo>
                    <a:cubicBezTo>
                      <a:pt x="369" y="10955"/>
                      <a:pt x="369" y="10990"/>
                      <a:pt x="381" y="11026"/>
                    </a:cubicBezTo>
                    <a:cubicBezTo>
                      <a:pt x="381" y="11109"/>
                      <a:pt x="381" y="11193"/>
                      <a:pt x="393" y="11264"/>
                    </a:cubicBezTo>
                    <a:lnTo>
                      <a:pt x="441" y="11502"/>
                    </a:lnTo>
                    <a:cubicBezTo>
                      <a:pt x="381" y="11562"/>
                      <a:pt x="334" y="11609"/>
                      <a:pt x="286" y="11669"/>
                    </a:cubicBezTo>
                    <a:cubicBezTo>
                      <a:pt x="322" y="11788"/>
                      <a:pt x="346" y="11907"/>
                      <a:pt x="405" y="12026"/>
                    </a:cubicBezTo>
                    <a:lnTo>
                      <a:pt x="465" y="12205"/>
                    </a:lnTo>
                    <a:cubicBezTo>
                      <a:pt x="1108" y="12455"/>
                      <a:pt x="2144" y="12586"/>
                      <a:pt x="3489" y="12586"/>
                    </a:cubicBezTo>
                    <a:cubicBezTo>
                      <a:pt x="4822" y="12586"/>
                      <a:pt x="5882" y="12455"/>
                      <a:pt x="6525" y="12205"/>
                    </a:cubicBezTo>
                    <a:cubicBezTo>
                      <a:pt x="6537" y="12145"/>
                      <a:pt x="6561" y="12086"/>
                      <a:pt x="6585" y="12026"/>
                    </a:cubicBezTo>
                    <a:cubicBezTo>
                      <a:pt x="6632" y="11907"/>
                      <a:pt x="6668" y="11788"/>
                      <a:pt x="6704" y="11669"/>
                    </a:cubicBezTo>
                    <a:cubicBezTo>
                      <a:pt x="6656" y="11609"/>
                      <a:pt x="6608" y="11562"/>
                      <a:pt x="6549" y="11502"/>
                    </a:cubicBezTo>
                    <a:lnTo>
                      <a:pt x="6596" y="11264"/>
                    </a:lnTo>
                    <a:cubicBezTo>
                      <a:pt x="6608" y="11193"/>
                      <a:pt x="6608" y="11109"/>
                      <a:pt x="6608" y="11026"/>
                    </a:cubicBezTo>
                    <a:cubicBezTo>
                      <a:pt x="6608" y="10990"/>
                      <a:pt x="6608" y="10955"/>
                      <a:pt x="6620" y="10919"/>
                    </a:cubicBezTo>
                    <a:lnTo>
                      <a:pt x="6620" y="10907"/>
                    </a:lnTo>
                    <a:cubicBezTo>
                      <a:pt x="6620" y="10788"/>
                      <a:pt x="6620" y="10669"/>
                      <a:pt x="6620" y="10550"/>
                    </a:cubicBezTo>
                    <a:lnTo>
                      <a:pt x="6811" y="10419"/>
                    </a:lnTo>
                    <a:lnTo>
                      <a:pt x="6823" y="9692"/>
                    </a:lnTo>
                    <a:lnTo>
                      <a:pt x="6644" y="9573"/>
                    </a:lnTo>
                    <a:lnTo>
                      <a:pt x="6644" y="9085"/>
                    </a:lnTo>
                    <a:lnTo>
                      <a:pt x="6656" y="8585"/>
                    </a:lnTo>
                    <a:lnTo>
                      <a:pt x="6846" y="8466"/>
                    </a:lnTo>
                    <a:lnTo>
                      <a:pt x="6858" y="7716"/>
                    </a:lnTo>
                    <a:lnTo>
                      <a:pt x="6668" y="7585"/>
                    </a:lnTo>
                    <a:lnTo>
                      <a:pt x="6680" y="7097"/>
                    </a:lnTo>
                    <a:lnTo>
                      <a:pt x="6680" y="6597"/>
                    </a:lnTo>
                    <a:lnTo>
                      <a:pt x="6882" y="6466"/>
                    </a:lnTo>
                    <a:lnTo>
                      <a:pt x="6894" y="5704"/>
                    </a:lnTo>
                    <a:lnTo>
                      <a:pt x="6704" y="5573"/>
                    </a:lnTo>
                    <a:lnTo>
                      <a:pt x="6716" y="5061"/>
                    </a:lnTo>
                    <a:lnTo>
                      <a:pt x="6716" y="4549"/>
                    </a:lnTo>
                    <a:lnTo>
                      <a:pt x="6918" y="4418"/>
                    </a:lnTo>
                    <a:lnTo>
                      <a:pt x="6930" y="3644"/>
                    </a:lnTo>
                    <a:lnTo>
                      <a:pt x="6739" y="3513"/>
                    </a:lnTo>
                    <a:lnTo>
                      <a:pt x="6751" y="2989"/>
                    </a:lnTo>
                    <a:lnTo>
                      <a:pt x="6751" y="2477"/>
                    </a:lnTo>
                    <a:lnTo>
                      <a:pt x="6954" y="2334"/>
                    </a:lnTo>
                    <a:lnTo>
                      <a:pt x="6966" y="1549"/>
                    </a:lnTo>
                    <a:lnTo>
                      <a:pt x="6775" y="1406"/>
                    </a:lnTo>
                    <a:lnTo>
                      <a:pt x="6775" y="882"/>
                    </a:lnTo>
                    <a:lnTo>
                      <a:pt x="6977"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1;p60">
                <a:extLst>
                  <a:ext uri="{FF2B5EF4-FFF2-40B4-BE49-F238E27FC236}">
                    <a16:creationId xmlns:a16="http://schemas.microsoft.com/office/drawing/2014/main" id="{388B60D2-F91B-BAE0-4B8D-13BBE5FB9C12}"/>
                  </a:ext>
                </a:extLst>
              </p:cNvPr>
              <p:cNvSpPr/>
              <p:nvPr/>
            </p:nvSpPr>
            <p:spPr>
              <a:xfrm>
                <a:off x="2341500" y="3213350"/>
                <a:ext cx="824525" cy="352450"/>
              </a:xfrm>
              <a:custGeom>
                <a:avLst/>
                <a:gdLst/>
                <a:ahLst/>
                <a:cxnLst/>
                <a:rect l="l" t="t" r="r" b="b"/>
                <a:pathLst>
                  <a:path w="32981" h="14098" extrusionOk="0">
                    <a:moveTo>
                      <a:pt x="4108" y="1"/>
                    </a:moveTo>
                    <a:cubicBezTo>
                      <a:pt x="1846" y="1"/>
                      <a:pt x="0" y="1834"/>
                      <a:pt x="0" y="4096"/>
                    </a:cubicBezTo>
                    <a:lnTo>
                      <a:pt x="0" y="12276"/>
                    </a:lnTo>
                    <a:cubicBezTo>
                      <a:pt x="0" y="13276"/>
                      <a:pt x="810" y="14098"/>
                      <a:pt x="1822" y="14098"/>
                    </a:cubicBezTo>
                    <a:lnTo>
                      <a:pt x="1822" y="8323"/>
                    </a:lnTo>
                    <a:lnTo>
                      <a:pt x="9430" y="8323"/>
                    </a:lnTo>
                    <a:lnTo>
                      <a:pt x="9430" y="14098"/>
                    </a:lnTo>
                    <a:cubicBezTo>
                      <a:pt x="10430" y="14098"/>
                      <a:pt x="11240" y="13276"/>
                      <a:pt x="11240" y="12276"/>
                    </a:cubicBezTo>
                    <a:lnTo>
                      <a:pt x="11240" y="8323"/>
                    </a:lnTo>
                    <a:lnTo>
                      <a:pt x="21729" y="8323"/>
                    </a:lnTo>
                    <a:lnTo>
                      <a:pt x="21729" y="12276"/>
                    </a:lnTo>
                    <a:cubicBezTo>
                      <a:pt x="21729" y="13276"/>
                      <a:pt x="22551" y="14098"/>
                      <a:pt x="23551" y="14098"/>
                    </a:cubicBezTo>
                    <a:lnTo>
                      <a:pt x="23551" y="8323"/>
                    </a:lnTo>
                    <a:lnTo>
                      <a:pt x="31159" y="8323"/>
                    </a:lnTo>
                    <a:lnTo>
                      <a:pt x="31159" y="14098"/>
                    </a:lnTo>
                    <a:cubicBezTo>
                      <a:pt x="32159" y="14098"/>
                      <a:pt x="32981" y="13276"/>
                      <a:pt x="32981" y="12276"/>
                    </a:cubicBezTo>
                    <a:lnTo>
                      <a:pt x="32981" y="4096"/>
                    </a:lnTo>
                    <a:cubicBezTo>
                      <a:pt x="32981" y="1834"/>
                      <a:pt x="31135" y="1"/>
                      <a:pt x="2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72;p60">
                <a:extLst>
                  <a:ext uri="{FF2B5EF4-FFF2-40B4-BE49-F238E27FC236}">
                    <a16:creationId xmlns:a16="http://schemas.microsoft.com/office/drawing/2014/main" id="{C5321991-E3DA-B9E3-4074-9C99D058367D}"/>
                  </a:ext>
                </a:extLst>
              </p:cNvPr>
              <p:cNvSpPr/>
              <p:nvPr/>
            </p:nvSpPr>
            <p:spPr>
              <a:xfrm>
                <a:off x="2524850" y="2658525"/>
                <a:ext cx="457825" cy="129200"/>
              </a:xfrm>
              <a:custGeom>
                <a:avLst/>
                <a:gdLst/>
                <a:ahLst/>
                <a:cxnLst/>
                <a:rect l="l" t="t" r="r" b="b"/>
                <a:pathLst>
                  <a:path w="18313" h="5168" extrusionOk="0">
                    <a:moveTo>
                      <a:pt x="334" y="0"/>
                    </a:moveTo>
                    <a:cubicBezTo>
                      <a:pt x="143" y="0"/>
                      <a:pt x="1" y="155"/>
                      <a:pt x="1" y="334"/>
                    </a:cubicBezTo>
                    <a:lnTo>
                      <a:pt x="1" y="4822"/>
                    </a:lnTo>
                    <a:cubicBezTo>
                      <a:pt x="1" y="5013"/>
                      <a:pt x="143" y="5168"/>
                      <a:pt x="334" y="5168"/>
                    </a:cubicBezTo>
                    <a:lnTo>
                      <a:pt x="17979" y="5168"/>
                    </a:lnTo>
                    <a:cubicBezTo>
                      <a:pt x="18158" y="5168"/>
                      <a:pt x="18312" y="5013"/>
                      <a:pt x="18312" y="4822"/>
                    </a:cubicBezTo>
                    <a:lnTo>
                      <a:pt x="18312" y="334"/>
                    </a:lnTo>
                    <a:cubicBezTo>
                      <a:pt x="18312" y="155"/>
                      <a:pt x="18158" y="0"/>
                      <a:pt x="17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3;p60">
                <a:extLst>
                  <a:ext uri="{FF2B5EF4-FFF2-40B4-BE49-F238E27FC236}">
                    <a16:creationId xmlns:a16="http://schemas.microsoft.com/office/drawing/2014/main" id="{F286CE00-90B2-F67A-5B59-EA040C5F0B58}"/>
                  </a:ext>
                </a:extLst>
              </p:cNvPr>
              <p:cNvSpPr/>
              <p:nvPr/>
            </p:nvSpPr>
            <p:spPr>
              <a:xfrm>
                <a:off x="2578725" y="2706450"/>
                <a:ext cx="133375" cy="33350"/>
              </a:xfrm>
              <a:custGeom>
                <a:avLst/>
                <a:gdLst/>
                <a:ahLst/>
                <a:cxnLst/>
                <a:rect l="l" t="t" r="r" b="b"/>
                <a:pathLst>
                  <a:path w="5335" h="1334" extrusionOk="0">
                    <a:moveTo>
                      <a:pt x="1" y="0"/>
                    </a:moveTo>
                    <a:lnTo>
                      <a:pt x="1" y="1334"/>
                    </a:lnTo>
                    <a:lnTo>
                      <a:pt x="5335" y="1334"/>
                    </a:lnTo>
                    <a:lnTo>
                      <a:pt x="5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74;p60">
                <a:extLst>
                  <a:ext uri="{FF2B5EF4-FFF2-40B4-BE49-F238E27FC236}">
                    <a16:creationId xmlns:a16="http://schemas.microsoft.com/office/drawing/2014/main" id="{04332BA8-9225-A2E9-2BE0-30D4C2CDCECD}"/>
                  </a:ext>
                </a:extLst>
              </p:cNvPr>
              <p:cNvSpPr/>
              <p:nvPr/>
            </p:nvSpPr>
            <p:spPr>
              <a:xfrm>
                <a:off x="2795425" y="2706450"/>
                <a:ext cx="133075" cy="33350"/>
              </a:xfrm>
              <a:custGeom>
                <a:avLst/>
                <a:gdLst/>
                <a:ahLst/>
                <a:cxnLst/>
                <a:rect l="l" t="t" r="r" b="b"/>
                <a:pathLst>
                  <a:path w="5323" h="1334" extrusionOk="0">
                    <a:moveTo>
                      <a:pt x="0" y="0"/>
                    </a:moveTo>
                    <a:lnTo>
                      <a:pt x="0" y="1334"/>
                    </a:lnTo>
                    <a:lnTo>
                      <a:pt x="5322" y="1334"/>
                    </a:lnTo>
                    <a:lnTo>
                      <a:pt x="53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75;p60">
                <a:extLst>
                  <a:ext uri="{FF2B5EF4-FFF2-40B4-BE49-F238E27FC236}">
                    <a16:creationId xmlns:a16="http://schemas.microsoft.com/office/drawing/2014/main" id="{8FF48554-5476-6450-4D68-571489679E6D}"/>
                  </a:ext>
                </a:extLst>
              </p:cNvPr>
              <p:cNvSpPr/>
              <p:nvPr/>
            </p:nvSpPr>
            <p:spPr>
              <a:xfrm>
                <a:off x="2295650" y="3184175"/>
                <a:ext cx="915925" cy="116425"/>
              </a:xfrm>
              <a:custGeom>
                <a:avLst/>
                <a:gdLst/>
                <a:ahLst/>
                <a:cxnLst/>
                <a:rect l="l" t="t" r="r" b="b"/>
                <a:pathLst>
                  <a:path w="36637" h="4657" extrusionOk="0">
                    <a:moveTo>
                      <a:pt x="2334" y="1"/>
                    </a:moveTo>
                    <a:cubicBezTo>
                      <a:pt x="1048" y="1"/>
                      <a:pt x="1" y="1037"/>
                      <a:pt x="1" y="2322"/>
                    </a:cubicBezTo>
                    <a:cubicBezTo>
                      <a:pt x="1" y="3620"/>
                      <a:pt x="1048" y="4656"/>
                      <a:pt x="2334" y="4656"/>
                    </a:cubicBezTo>
                    <a:lnTo>
                      <a:pt x="34303" y="4656"/>
                    </a:lnTo>
                    <a:cubicBezTo>
                      <a:pt x="35588" y="4656"/>
                      <a:pt x="36636" y="3620"/>
                      <a:pt x="36636" y="2322"/>
                    </a:cubicBezTo>
                    <a:cubicBezTo>
                      <a:pt x="36636" y="1037"/>
                      <a:pt x="35588" y="1"/>
                      <a:pt x="34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6;p60">
                <a:extLst>
                  <a:ext uri="{FF2B5EF4-FFF2-40B4-BE49-F238E27FC236}">
                    <a16:creationId xmlns:a16="http://schemas.microsoft.com/office/drawing/2014/main" id="{2700C1C1-4A83-D828-34D8-311DBF50AEB7}"/>
                  </a:ext>
                </a:extLst>
              </p:cNvPr>
              <p:cNvSpPr/>
              <p:nvPr/>
            </p:nvSpPr>
            <p:spPr>
              <a:xfrm>
                <a:off x="2634675" y="2883850"/>
                <a:ext cx="106300" cy="106275"/>
              </a:xfrm>
              <a:custGeom>
                <a:avLst/>
                <a:gdLst/>
                <a:ahLst/>
                <a:cxnLst/>
                <a:rect l="l" t="t" r="r" b="b"/>
                <a:pathLst>
                  <a:path w="4252" h="4251" extrusionOk="0">
                    <a:moveTo>
                      <a:pt x="2120" y="0"/>
                    </a:moveTo>
                    <a:cubicBezTo>
                      <a:pt x="953" y="0"/>
                      <a:pt x="1" y="953"/>
                      <a:pt x="1" y="2120"/>
                    </a:cubicBezTo>
                    <a:cubicBezTo>
                      <a:pt x="1" y="3298"/>
                      <a:pt x="953" y="4251"/>
                      <a:pt x="2120" y="4251"/>
                    </a:cubicBezTo>
                    <a:cubicBezTo>
                      <a:pt x="3299" y="4251"/>
                      <a:pt x="4251" y="3298"/>
                      <a:pt x="4251" y="2120"/>
                    </a:cubicBezTo>
                    <a:cubicBezTo>
                      <a:pt x="4251" y="953"/>
                      <a:pt x="329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77;p60">
                <a:extLst>
                  <a:ext uri="{FF2B5EF4-FFF2-40B4-BE49-F238E27FC236}">
                    <a16:creationId xmlns:a16="http://schemas.microsoft.com/office/drawing/2014/main" id="{0BEA6966-9480-3899-4DDC-9B6F4DD751B8}"/>
                  </a:ext>
                </a:extLst>
              </p:cNvPr>
              <p:cNvSpPr/>
              <p:nvPr/>
            </p:nvSpPr>
            <p:spPr>
              <a:xfrm>
                <a:off x="2629325" y="2878500"/>
                <a:ext cx="117000" cy="117000"/>
              </a:xfrm>
              <a:custGeom>
                <a:avLst/>
                <a:gdLst/>
                <a:ahLst/>
                <a:cxnLst/>
                <a:rect l="l" t="t" r="r" b="b"/>
                <a:pathLst>
                  <a:path w="4680" h="4680" extrusionOk="0">
                    <a:moveTo>
                      <a:pt x="2346" y="429"/>
                    </a:moveTo>
                    <a:cubicBezTo>
                      <a:pt x="3394" y="429"/>
                      <a:pt x="4251" y="1286"/>
                      <a:pt x="4251" y="2334"/>
                    </a:cubicBezTo>
                    <a:cubicBezTo>
                      <a:pt x="4251" y="3393"/>
                      <a:pt x="3394" y="4251"/>
                      <a:pt x="2346" y="4251"/>
                    </a:cubicBezTo>
                    <a:cubicBezTo>
                      <a:pt x="1286" y="4251"/>
                      <a:pt x="429" y="3393"/>
                      <a:pt x="429" y="2334"/>
                    </a:cubicBezTo>
                    <a:cubicBezTo>
                      <a:pt x="429" y="1286"/>
                      <a:pt x="1286" y="429"/>
                      <a:pt x="2346" y="429"/>
                    </a:cubicBezTo>
                    <a:close/>
                    <a:moveTo>
                      <a:pt x="2346" y="0"/>
                    </a:moveTo>
                    <a:cubicBezTo>
                      <a:pt x="1048" y="0"/>
                      <a:pt x="1" y="1048"/>
                      <a:pt x="1" y="2346"/>
                    </a:cubicBezTo>
                    <a:cubicBezTo>
                      <a:pt x="1" y="3631"/>
                      <a:pt x="1048"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78;p60">
                <a:extLst>
                  <a:ext uri="{FF2B5EF4-FFF2-40B4-BE49-F238E27FC236}">
                    <a16:creationId xmlns:a16="http://schemas.microsoft.com/office/drawing/2014/main" id="{0C8A6389-CF8F-9608-177E-D04C635C8626}"/>
                  </a:ext>
                </a:extLst>
              </p:cNvPr>
              <p:cNvSpPr/>
              <p:nvPr/>
            </p:nvSpPr>
            <p:spPr>
              <a:xfrm>
                <a:off x="2767150" y="2883850"/>
                <a:ext cx="106275" cy="106275"/>
              </a:xfrm>
              <a:custGeom>
                <a:avLst/>
                <a:gdLst/>
                <a:ahLst/>
                <a:cxnLst/>
                <a:rect l="l" t="t" r="r" b="b"/>
                <a:pathLst>
                  <a:path w="4251" h="4251" extrusionOk="0">
                    <a:moveTo>
                      <a:pt x="2131" y="0"/>
                    </a:moveTo>
                    <a:cubicBezTo>
                      <a:pt x="953" y="0"/>
                      <a:pt x="0" y="953"/>
                      <a:pt x="0" y="2120"/>
                    </a:cubicBezTo>
                    <a:cubicBezTo>
                      <a:pt x="0" y="3298"/>
                      <a:pt x="953" y="4251"/>
                      <a:pt x="2131" y="4251"/>
                    </a:cubicBezTo>
                    <a:cubicBezTo>
                      <a:pt x="3298" y="4251"/>
                      <a:pt x="4251" y="3298"/>
                      <a:pt x="4251" y="2120"/>
                    </a:cubicBezTo>
                    <a:cubicBezTo>
                      <a:pt x="4251" y="953"/>
                      <a:pt x="3298" y="0"/>
                      <a:pt x="2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9;p60">
                <a:extLst>
                  <a:ext uri="{FF2B5EF4-FFF2-40B4-BE49-F238E27FC236}">
                    <a16:creationId xmlns:a16="http://schemas.microsoft.com/office/drawing/2014/main" id="{34173703-14AE-C14E-949D-7B94AFB618F8}"/>
                  </a:ext>
                </a:extLst>
              </p:cNvPr>
              <p:cNvSpPr/>
              <p:nvPr/>
            </p:nvSpPr>
            <p:spPr>
              <a:xfrm>
                <a:off x="2761775" y="2878500"/>
                <a:ext cx="117025" cy="117000"/>
              </a:xfrm>
              <a:custGeom>
                <a:avLst/>
                <a:gdLst/>
                <a:ahLst/>
                <a:cxnLst/>
                <a:rect l="l" t="t" r="r" b="b"/>
                <a:pathLst>
                  <a:path w="4681" h="4680" extrusionOk="0">
                    <a:moveTo>
                      <a:pt x="2346" y="429"/>
                    </a:moveTo>
                    <a:cubicBezTo>
                      <a:pt x="3394" y="429"/>
                      <a:pt x="4251" y="1286"/>
                      <a:pt x="4251" y="2334"/>
                    </a:cubicBezTo>
                    <a:cubicBezTo>
                      <a:pt x="4251" y="3393"/>
                      <a:pt x="3394" y="4251"/>
                      <a:pt x="2346" y="4251"/>
                    </a:cubicBezTo>
                    <a:cubicBezTo>
                      <a:pt x="1287" y="4251"/>
                      <a:pt x="430" y="3393"/>
                      <a:pt x="430" y="2334"/>
                    </a:cubicBezTo>
                    <a:cubicBezTo>
                      <a:pt x="430" y="1286"/>
                      <a:pt x="1287" y="429"/>
                      <a:pt x="2346" y="429"/>
                    </a:cubicBezTo>
                    <a:close/>
                    <a:moveTo>
                      <a:pt x="2346" y="0"/>
                    </a:moveTo>
                    <a:cubicBezTo>
                      <a:pt x="1049" y="0"/>
                      <a:pt x="1" y="1048"/>
                      <a:pt x="1" y="2346"/>
                    </a:cubicBezTo>
                    <a:cubicBezTo>
                      <a:pt x="1" y="3631"/>
                      <a:pt x="1049"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80;p60">
                <a:extLst>
                  <a:ext uri="{FF2B5EF4-FFF2-40B4-BE49-F238E27FC236}">
                    <a16:creationId xmlns:a16="http://schemas.microsoft.com/office/drawing/2014/main" id="{5FED8D83-9872-5716-AC99-FD21C0A7DF72}"/>
                  </a:ext>
                </a:extLst>
              </p:cNvPr>
              <p:cNvSpPr/>
              <p:nvPr/>
            </p:nvSpPr>
            <p:spPr>
              <a:xfrm>
                <a:off x="2701075" y="2996650"/>
                <a:ext cx="105975" cy="106300"/>
              </a:xfrm>
              <a:custGeom>
                <a:avLst/>
                <a:gdLst/>
                <a:ahLst/>
                <a:cxnLst/>
                <a:rect l="l" t="t" r="r" b="b"/>
                <a:pathLst>
                  <a:path w="4239" h="4252" extrusionOk="0">
                    <a:moveTo>
                      <a:pt x="2119" y="1"/>
                    </a:moveTo>
                    <a:cubicBezTo>
                      <a:pt x="941" y="1"/>
                      <a:pt x="0" y="953"/>
                      <a:pt x="0" y="2120"/>
                    </a:cubicBezTo>
                    <a:cubicBezTo>
                      <a:pt x="0" y="3299"/>
                      <a:pt x="941" y="4251"/>
                      <a:pt x="2119" y="4251"/>
                    </a:cubicBezTo>
                    <a:cubicBezTo>
                      <a:pt x="3298" y="4251"/>
                      <a:pt x="4239" y="3299"/>
                      <a:pt x="4239" y="2120"/>
                    </a:cubicBezTo>
                    <a:cubicBezTo>
                      <a:pt x="4239" y="953"/>
                      <a:pt x="3298" y="1"/>
                      <a:pt x="2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81;p60">
                <a:extLst>
                  <a:ext uri="{FF2B5EF4-FFF2-40B4-BE49-F238E27FC236}">
                    <a16:creationId xmlns:a16="http://schemas.microsoft.com/office/drawing/2014/main" id="{56E22EF9-B127-3731-CF33-FAF25BF6B875}"/>
                  </a:ext>
                </a:extLst>
              </p:cNvPr>
              <p:cNvSpPr/>
              <p:nvPr/>
            </p:nvSpPr>
            <p:spPr>
              <a:xfrm>
                <a:off x="2695700" y="2991300"/>
                <a:ext cx="116700" cy="117000"/>
              </a:xfrm>
              <a:custGeom>
                <a:avLst/>
                <a:gdLst/>
                <a:ahLst/>
                <a:cxnLst/>
                <a:rect l="l" t="t" r="r" b="b"/>
                <a:pathLst>
                  <a:path w="4668" h="4680" extrusionOk="0">
                    <a:moveTo>
                      <a:pt x="2334" y="429"/>
                    </a:moveTo>
                    <a:cubicBezTo>
                      <a:pt x="3394" y="429"/>
                      <a:pt x="4239" y="1286"/>
                      <a:pt x="4239" y="2334"/>
                    </a:cubicBezTo>
                    <a:cubicBezTo>
                      <a:pt x="4239" y="3394"/>
                      <a:pt x="3382" y="4239"/>
                      <a:pt x="2334" y="4239"/>
                    </a:cubicBezTo>
                    <a:cubicBezTo>
                      <a:pt x="1287" y="4239"/>
                      <a:pt x="429" y="3394"/>
                      <a:pt x="429" y="2334"/>
                    </a:cubicBezTo>
                    <a:cubicBezTo>
                      <a:pt x="429" y="1286"/>
                      <a:pt x="1287" y="429"/>
                      <a:pt x="2334" y="429"/>
                    </a:cubicBezTo>
                    <a:close/>
                    <a:moveTo>
                      <a:pt x="2334" y="1"/>
                    </a:moveTo>
                    <a:cubicBezTo>
                      <a:pt x="1048" y="1"/>
                      <a:pt x="1" y="1048"/>
                      <a:pt x="1" y="2334"/>
                    </a:cubicBezTo>
                    <a:cubicBezTo>
                      <a:pt x="1" y="3632"/>
                      <a:pt x="1048" y="4680"/>
                      <a:pt x="2334" y="4680"/>
                    </a:cubicBezTo>
                    <a:cubicBezTo>
                      <a:pt x="3620" y="4680"/>
                      <a:pt x="4668" y="3632"/>
                      <a:pt x="4668" y="2334"/>
                    </a:cubicBezTo>
                    <a:cubicBezTo>
                      <a:pt x="4668" y="1048"/>
                      <a:pt x="3620" y="1"/>
                      <a:pt x="2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82;p60">
                <a:extLst>
                  <a:ext uri="{FF2B5EF4-FFF2-40B4-BE49-F238E27FC236}">
                    <a16:creationId xmlns:a16="http://schemas.microsoft.com/office/drawing/2014/main" id="{B8A208E0-7C74-F148-35B7-F87EBC07E56D}"/>
                  </a:ext>
                </a:extLst>
              </p:cNvPr>
              <p:cNvSpPr/>
              <p:nvPr/>
            </p:nvSpPr>
            <p:spPr>
              <a:xfrm>
                <a:off x="2663250" y="2912125"/>
                <a:ext cx="47650" cy="28825"/>
              </a:xfrm>
              <a:custGeom>
                <a:avLst/>
                <a:gdLst/>
                <a:ahLst/>
                <a:cxnLst/>
                <a:rect l="l" t="t" r="r" b="b"/>
                <a:pathLst>
                  <a:path w="1906" h="1153" extrusionOk="0">
                    <a:moveTo>
                      <a:pt x="1906" y="0"/>
                    </a:moveTo>
                    <a:lnTo>
                      <a:pt x="1906" y="0"/>
                    </a:lnTo>
                    <a:cubicBezTo>
                      <a:pt x="1584" y="274"/>
                      <a:pt x="1299" y="584"/>
                      <a:pt x="1025" y="893"/>
                    </a:cubicBezTo>
                    <a:cubicBezTo>
                      <a:pt x="703" y="631"/>
                      <a:pt x="370" y="381"/>
                      <a:pt x="1" y="167"/>
                    </a:cubicBezTo>
                    <a:lnTo>
                      <a:pt x="1" y="167"/>
                    </a:lnTo>
                    <a:cubicBezTo>
                      <a:pt x="287" y="524"/>
                      <a:pt x="620" y="834"/>
                      <a:pt x="965" y="1132"/>
                    </a:cubicBezTo>
                    <a:cubicBezTo>
                      <a:pt x="984" y="1146"/>
                      <a:pt x="1007" y="1152"/>
                      <a:pt x="1029" y="1152"/>
                    </a:cubicBezTo>
                    <a:cubicBezTo>
                      <a:pt x="1064" y="1152"/>
                      <a:pt x="1098" y="1137"/>
                      <a:pt x="1120" y="1108"/>
                    </a:cubicBezTo>
                    <a:cubicBezTo>
                      <a:pt x="1406" y="762"/>
                      <a:pt x="1680" y="40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83;p60">
                <a:extLst>
                  <a:ext uri="{FF2B5EF4-FFF2-40B4-BE49-F238E27FC236}">
                    <a16:creationId xmlns:a16="http://schemas.microsoft.com/office/drawing/2014/main" id="{6454FDA8-AE4A-3630-3785-EBAD40F65DFF}"/>
                  </a:ext>
                </a:extLst>
              </p:cNvPr>
              <p:cNvSpPr/>
              <p:nvPr/>
            </p:nvSpPr>
            <p:spPr>
              <a:xfrm>
                <a:off x="2795725" y="2916300"/>
                <a:ext cx="28600" cy="45250"/>
              </a:xfrm>
              <a:custGeom>
                <a:avLst/>
                <a:gdLst/>
                <a:ahLst/>
                <a:cxnLst/>
                <a:rect l="l" t="t" r="r" b="b"/>
                <a:pathLst>
                  <a:path w="1144" h="1810" extrusionOk="0">
                    <a:moveTo>
                      <a:pt x="0" y="0"/>
                    </a:moveTo>
                    <a:cubicBezTo>
                      <a:pt x="274" y="322"/>
                      <a:pt x="584" y="607"/>
                      <a:pt x="905" y="881"/>
                    </a:cubicBezTo>
                    <a:cubicBezTo>
                      <a:pt x="655" y="1179"/>
                      <a:pt x="405" y="1477"/>
                      <a:pt x="191" y="1810"/>
                    </a:cubicBezTo>
                    <a:cubicBezTo>
                      <a:pt x="536" y="1548"/>
                      <a:pt x="822" y="1250"/>
                      <a:pt x="1107" y="941"/>
                    </a:cubicBezTo>
                    <a:lnTo>
                      <a:pt x="1119" y="941"/>
                    </a:lnTo>
                    <a:cubicBezTo>
                      <a:pt x="1143" y="893"/>
                      <a:pt x="1143" y="834"/>
                      <a:pt x="1096" y="810"/>
                    </a:cubicBezTo>
                    <a:cubicBezTo>
                      <a:pt x="750" y="512"/>
                      <a:pt x="393"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84;p60">
                <a:extLst>
                  <a:ext uri="{FF2B5EF4-FFF2-40B4-BE49-F238E27FC236}">
                    <a16:creationId xmlns:a16="http://schemas.microsoft.com/office/drawing/2014/main" id="{0236B664-120C-96B6-0214-606091448A82}"/>
                  </a:ext>
                </a:extLst>
              </p:cNvPr>
              <p:cNvSpPr/>
              <p:nvPr/>
            </p:nvSpPr>
            <p:spPr>
              <a:xfrm>
                <a:off x="2734400" y="3048150"/>
                <a:ext cx="50625" cy="26225"/>
              </a:xfrm>
              <a:custGeom>
                <a:avLst/>
                <a:gdLst/>
                <a:ahLst/>
                <a:cxnLst/>
                <a:rect l="l" t="t" r="r" b="b"/>
                <a:pathLst>
                  <a:path w="2025" h="1049" extrusionOk="0">
                    <a:moveTo>
                      <a:pt x="846" y="1"/>
                    </a:moveTo>
                    <a:cubicBezTo>
                      <a:pt x="810" y="1"/>
                      <a:pt x="786" y="13"/>
                      <a:pt x="763" y="36"/>
                    </a:cubicBezTo>
                    <a:cubicBezTo>
                      <a:pt x="489" y="358"/>
                      <a:pt x="215" y="679"/>
                      <a:pt x="1" y="1048"/>
                    </a:cubicBezTo>
                    <a:cubicBezTo>
                      <a:pt x="334" y="798"/>
                      <a:pt x="620" y="513"/>
                      <a:pt x="893" y="215"/>
                    </a:cubicBezTo>
                    <a:cubicBezTo>
                      <a:pt x="1274" y="215"/>
                      <a:pt x="1644" y="191"/>
                      <a:pt x="2025" y="108"/>
                    </a:cubicBezTo>
                    <a:cubicBezTo>
                      <a:pt x="1632" y="24"/>
                      <a:pt x="1239"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5" name="Google Shape;829;p34">
            <a:extLst>
              <a:ext uri="{FF2B5EF4-FFF2-40B4-BE49-F238E27FC236}">
                <a16:creationId xmlns:a16="http://schemas.microsoft.com/office/drawing/2014/main" id="{EC7555EF-86C8-A69F-01A4-0C09919D4D40}"/>
              </a:ext>
            </a:extLst>
          </p:cNvPr>
          <p:cNvSpPr/>
          <p:nvPr/>
        </p:nvSpPr>
        <p:spPr>
          <a:xfrm>
            <a:off x="-3649563" y="2982721"/>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30;p34">
            <a:extLst>
              <a:ext uri="{FF2B5EF4-FFF2-40B4-BE49-F238E27FC236}">
                <a16:creationId xmlns:a16="http://schemas.microsoft.com/office/drawing/2014/main" id="{D241D2AB-39B6-97CC-4114-863028AD4129}"/>
              </a:ext>
            </a:extLst>
          </p:cNvPr>
          <p:cNvSpPr/>
          <p:nvPr/>
        </p:nvSpPr>
        <p:spPr>
          <a:xfrm>
            <a:off x="3253795" y="7183226"/>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831;p34">
            <a:extLst>
              <a:ext uri="{FF2B5EF4-FFF2-40B4-BE49-F238E27FC236}">
                <a16:creationId xmlns:a16="http://schemas.microsoft.com/office/drawing/2014/main" id="{16EACB86-43DC-A1EE-8A4B-E76C2E9CCAD1}"/>
              </a:ext>
            </a:extLst>
          </p:cNvPr>
          <p:cNvSpPr/>
          <p:nvPr/>
        </p:nvSpPr>
        <p:spPr>
          <a:xfrm>
            <a:off x="10119899" y="2967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32;p34">
            <a:extLst>
              <a:ext uri="{FF2B5EF4-FFF2-40B4-BE49-F238E27FC236}">
                <a16:creationId xmlns:a16="http://schemas.microsoft.com/office/drawing/2014/main" id="{797761A8-3472-C745-B37B-B9725CE7F946}"/>
              </a:ext>
            </a:extLst>
          </p:cNvPr>
          <p:cNvSpPr/>
          <p:nvPr/>
        </p:nvSpPr>
        <p:spPr>
          <a:xfrm>
            <a:off x="-3649563" y="1256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833;p34">
            <a:extLst>
              <a:ext uri="{FF2B5EF4-FFF2-40B4-BE49-F238E27FC236}">
                <a16:creationId xmlns:a16="http://schemas.microsoft.com/office/drawing/2014/main" id="{3C92D48F-BC34-6AB0-B6D3-BB508012E835}"/>
              </a:ext>
            </a:extLst>
          </p:cNvPr>
          <p:cNvSpPr/>
          <p:nvPr/>
        </p:nvSpPr>
        <p:spPr>
          <a:xfrm>
            <a:off x="3253795" y="5457413"/>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34;p34">
            <a:extLst>
              <a:ext uri="{FF2B5EF4-FFF2-40B4-BE49-F238E27FC236}">
                <a16:creationId xmlns:a16="http://schemas.microsoft.com/office/drawing/2014/main" id="{0D446A32-C6A3-ACBF-22F0-A7F98DEABA3D}"/>
              </a:ext>
            </a:extLst>
          </p:cNvPr>
          <p:cNvSpPr/>
          <p:nvPr/>
        </p:nvSpPr>
        <p:spPr>
          <a:xfrm>
            <a:off x="10119899" y="124209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835;p34">
            <a:extLst>
              <a:ext uri="{FF2B5EF4-FFF2-40B4-BE49-F238E27FC236}">
                <a16:creationId xmlns:a16="http://schemas.microsoft.com/office/drawing/2014/main" id="{89D5203D-61BC-5E15-A91C-40F493718796}"/>
              </a:ext>
            </a:extLst>
          </p:cNvPr>
          <p:cNvSpPr txBox="1">
            <a:spLocks/>
          </p:cNvSpPr>
          <p:nvPr/>
        </p:nvSpPr>
        <p:spPr>
          <a:xfrm>
            <a:off x="713275" y="-1298733"/>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nter"/>
              <a:buNone/>
              <a:defRPr sz="4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9pPr>
          </a:lstStyle>
          <a:p>
            <a:r>
              <a:rPr lang="en-US"/>
              <a:t>Table of contents</a:t>
            </a:r>
          </a:p>
        </p:txBody>
      </p:sp>
      <p:sp>
        <p:nvSpPr>
          <p:cNvPr id="792" name="Google Shape;836;p34">
            <a:extLst>
              <a:ext uri="{FF2B5EF4-FFF2-40B4-BE49-F238E27FC236}">
                <a16:creationId xmlns:a16="http://schemas.microsoft.com/office/drawing/2014/main" id="{1F5F8075-8962-3F88-8C64-68093C6C23F9}"/>
              </a:ext>
            </a:extLst>
          </p:cNvPr>
          <p:cNvSpPr txBox="1">
            <a:spLocks/>
          </p:cNvSpPr>
          <p:nvPr/>
        </p:nvSpPr>
        <p:spPr>
          <a:xfrm>
            <a:off x="-3544538" y="1731096"/>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Introduction</a:t>
            </a:r>
          </a:p>
        </p:txBody>
      </p:sp>
      <p:sp>
        <p:nvSpPr>
          <p:cNvPr id="793" name="Google Shape;838;p34">
            <a:extLst>
              <a:ext uri="{FF2B5EF4-FFF2-40B4-BE49-F238E27FC236}">
                <a16:creationId xmlns:a16="http://schemas.microsoft.com/office/drawing/2014/main" id="{6DEA83B1-E487-A500-13C0-050C7C0833CD}"/>
              </a:ext>
            </a:extLst>
          </p:cNvPr>
          <p:cNvSpPr txBox="1">
            <a:spLocks/>
          </p:cNvSpPr>
          <p:nvPr/>
        </p:nvSpPr>
        <p:spPr>
          <a:xfrm>
            <a:off x="3233786" y="5718709"/>
            <a:ext cx="2880665" cy="6992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Problem statement</a:t>
            </a:r>
          </a:p>
        </p:txBody>
      </p:sp>
      <p:sp>
        <p:nvSpPr>
          <p:cNvPr id="794" name="Google Shape;840;p34">
            <a:extLst>
              <a:ext uri="{FF2B5EF4-FFF2-40B4-BE49-F238E27FC236}">
                <a16:creationId xmlns:a16="http://schemas.microsoft.com/office/drawing/2014/main" id="{5CC87D14-4671-1924-A2FC-C94E8ED063D9}"/>
              </a:ext>
            </a:extLst>
          </p:cNvPr>
          <p:cNvSpPr txBox="1">
            <a:spLocks/>
          </p:cNvSpPr>
          <p:nvPr/>
        </p:nvSpPr>
        <p:spPr>
          <a:xfrm>
            <a:off x="-3607058" y="3358771"/>
            <a:ext cx="3666496"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Hardware component</a:t>
            </a:r>
          </a:p>
        </p:txBody>
      </p:sp>
      <p:sp>
        <p:nvSpPr>
          <p:cNvPr id="795" name="Google Shape;842;p34">
            <a:extLst>
              <a:ext uri="{FF2B5EF4-FFF2-40B4-BE49-F238E27FC236}">
                <a16:creationId xmlns:a16="http://schemas.microsoft.com/office/drawing/2014/main" id="{960976F2-3355-418D-91D5-950E229CCB1B}"/>
              </a:ext>
            </a:extLst>
          </p:cNvPr>
          <p:cNvSpPr txBox="1">
            <a:spLocks/>
          </p:cNvSpPr>
          <p:nvPr/>
        </p:nvSpPr>
        <p:spPr>
          <a:xfrm>
            <a:off x="3325911" y="7551107"/>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Software parts</a:t>
            </a:r>
          </a:p>
        </p:txBody>
      </p:sp>
      <p:sp>
        <p:nvSpPr>
          <p:cNvPr id="796" name="Google Shape;844;p34">
            <a:extLst>
              <a:ext uri="{FF2B5EF4-FFF2-40B4-BE49-F238E27FC236}">
                <a16:creationId xmlns:a16="http://schemas.microsoft.com/office/drawing/2014/main" id="{CD82284D-B606-A59A-C0E5-5AEEA7BDCE58}"/>
              </a:ext>
            </a:extLst>
          </p:cNvPr>
          <p:cNvSpPr txBox="1">
            <a:spLocks/>
          </p:cNvSpPr>
          <p:nvPr/>
        </p:nvSpPr>
        <p:spPr>
          <a:xfrm>
            <a:off x="-1947713" y="1256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01</a:t>
            </a:r>
          </a:p>
        </p:txBody>
      </p:sp>
      <p:sp>
        <p:nvSpPr>
          <p:cNvPr id="797" name="Google Shape;845;p34">
            <a:extLst>
              <a:ext uri="{FF2B5EF4-FFF2-40B4-BE49-F238E27FC236}">
                <a16:creationId xmlns:a16="http://schemas.microsoft.com/office/drawing/2014/main" id="{7E4217EF-683C-A8CB-0F7B-FE03E1325761}"/>
              </a:ext>
            </a:extLst>
          </p:cNvPr>
          <p:cNvSpPr txBox="1">
            <a:spLocks/>
          </p:cNvSpPr>
          <p:nvPr/>
        </p:nvSpPr>
        <p:spPr>
          <a:xfrm>
            <a:off x="-1947713" y="2982721"/>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04</a:t>
            </a:r>
          </a:p>
        </p:txBody>
      </p:sp>
      <p:sp>
        <p:nvSpPr>
          <p:cNvPr id="798" name="Google Shape;846;p34">
            <a:extLst>
              <a:ext uri="{FF2B5EF4-FFF2-40B4-BE49-F238E27FC236}">
                <a16:creationId xmlns:a16="http://schemas.microsoft.com/office/drawing/2014/main" id="{707DF3F0-BEC1-420C-C7F5-EA571DD3BB4A}"/>
              </a:ext>
            </a:extLst>
          </p:cNvPr>
          <p:cNvSpPr txBox="1">
            <a:spLocks/>
          </p:cNvSpPr>
          <p:nvPr/>
        </p:nvSpPr>
        <p:spPr>
          <a:xfrm>
            <a:off x="4955645" y="5457413"/>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02</a:t>
            </a:r>
          </a:p>
        </p:txBody>
      </p:sp>
      <p:sp>
        <p:nvSpPr>
          <p:cNvPr id="799" name="Google Shape;847;p34">
            <a:extLst>
              <a:ext uri="{FF2B5EF4-FFF2-40B4-BE49-F238E27FC236}">
                <a16:creationId xmlns:a16="http://schemas.microsoft.com/office/drawing/2014/main" id="{453FAD1C-7F92-1D40-D4D8-94BF4E8CB33D}"/>
              </a:ext>
            </a:extLst>
          </p:cNvPr>
          <p:cNvSpPr txBox="1">
            <a:spLocks/>
          </p:cNvSpPr>
          <p:nvPr/>
        </p:nvSpPr>
        <p:spPr>
          <a:xfrm>
            <a:off x="4955645" y="7183226"/>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05</a:t>
            </a:r>
          </a:p>
        </p:txBody>
      </p:sp>
      <p:sp>
        <p:nvSpPr>
          <p:cNvPr id="800" name="Google Shape;848;p34">
            <a:extLst>
              <a:ext uri="{FF2B5EF4-FFF2-40B4-BE49-F238E27FC236}">
                <a16:creationId xmlns:a16="http://schemas.microsoft.com/office/drawing/2014/main" id="{BAC2E914-D2B1-1DF2-7A5E-CF747286E1B2}"/>
              </a:ext>
            </a:extLst>
          </p:cNvPr>
          <p:cNvSpPr txBox="1">
            <a:spLocks/>
          </p:cNvSpPr>
          <p:nvPr/>
        </p:nvSpPr>
        <p:spPr>
          <a:xfrm>
            <a:off x="10170170" y="1651134"/>
            <a:ext cx="2880664"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Project algorithm </a:t>
            </a:r>
          </a:p>
        </p:txBody>
      </p:sp>
      <p:sp>
        <p:nvSpPr>
          <p:cNvPr id="801" name="Google Shape;850;p34">
            <a:extLst>
              <a:ext uri="{FF2B5EF4-FFF2-40B4-BE49-F238E27FC236}">
                <a16:creationId xmlns:a16="http://schemas.microsoft.com/office/drawing/2014/main" id="{9E3732D3-39DB-8B63-1121-D203BF8FB678}"/>
              </a:ext>
            </a:extLst>
          </p:cNvPr>
          <p:cNvSpPr txBox="1">
            <a:spLocks/>
          </p:cNvSpPr>
          <p:nvPr/>
        </p:nvSpPr>
        <p:spPr>
          <a:xfrm>
            <a:off x="10162431" y="3335789"/>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Our team</a:t>
            </a:r>
          </a:p>
        </p:txBody>
      </p:sp>
      <p:sp>
        <p:nvSpPr>
          <p:cNvPr id="802" name="Google Shape;852;p34">
            <a:extLst>
              <a:ext uri="{FF2B5EF4-FFF2-40B4-BE49-F238E27FC236}">
                <a16:creationId xmlns:a16="http://schemas.microsoft.com/office/drawing/2014/main" id="{2F6B2519-0240-DF86-3F33-A7FE9EA701EA}"/>
              </a:ext>
            </a:extLst>
          </p:cNvPr>
          <p:cNvSpPr txBox="1">
            <a:spLocks/>
          </p:cNvSpPr>
          <p:nvPr/>
        </p:nvSpPr>
        <p:spPr>
          <a:xfrm>
            <a:off x="11821749" y="1242095"/>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03</a:t>
            </a:r>
          </a:p>
        </p:txBody>
      </p:sp>
      <p:sp>
        <p:nvSpPr>
          <p:cNvPr id="803" name="Google Shape;853;p34">
            <a:extLst>
              <a:ext uri="{FF2B5EF4-FFF2-40B4-BE49-F238E27FC236}">
                <a16:creationId xmlns:a16="http://schemas.microsoft.com/office/drawing/2014/main" id="{D1D8E46F-154C-EF4E-FBCD-1C680919FCD1}"/>
              </a:ext>
            </a:extLst>
          </p:cNvPr>
          <p:cNvSpPr txBox="1">
            <a:spLocks/>
          </p:cNvSpPr>
          <p:nvPr/>
        </p:nvSpPr>
        <p:spPr>
          <a:xfrm>
            <a:off x="11821749" y="2967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06</a:t>
            </a:r>
          </a:p>
        </p:txBody>
      </p:sp>
      <p:grpSp>
        <p:nvGrpSpPr>
          <p:cNvPr id="804" name="Google Shape;854;p34">
            <a:extLst>
              <a:ext uri="{FF2B5EF4-FFF2-40B4-BE49-F238E27FC236}">
                <a16:creationId xmlns:a16="http://schemas.microsoft.com/office/drawing/2014/main" id="{2A9FFCCF-4AFC-1F85-DDED-E90DC605D88D}"/>
              </a:ext>
            </a:extLst>
          </p:cNvPr>
          <p:cNvGrpSpPr/>
          <p:nvPr/>
        </p:nvGrpSpPr>
        <p:grpSpPr>
          <a:xfrm>
            <a:off x="-3480322" y="1475023"/>
            <a:ext cx="744312" cy="221985"/>
            <a:chOff x="8652775" y="883650"/>
            <a:chExt cx="120875" cy="36050"/>
          </a:xfrm>
        </p:grpSpPr>
        <p:sp>
          <p:nvSpPr>
            <p:cNvPr id="805" name="Google Shape;855;p34">
              <a:extLst>
                <a:ext uri="{FF2B5EF4-FFF2-40B4-BE49-F238E27FC236}">
                  <a16:creationId xmlns:a16="http://schemas.microsoft.com/office/drawing/2014/main" id="{84131110-7941-F106-3264-33A93A5D330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56;p34">
              <a:extLst>
                <a:ext uri="{FF2B5EF4-FFF2-40B4-BE49-F238E27FC236}">
                  <a16:creationId xmlns:a16="http://schemas.microsoft.com/office/drawing/2014/main" id="{7A4CFFE2-3CB8-E0B6-F440-F2737B5A144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57;p34">
              <a:extLst>
                <a:ext uri="{FF2B5EF4-FFF2-40B4-BE49-F238E27FC236}">
                  <a16:creationId xmlns:a16="http://schemas.microsoft.com/office/drawing/2014/main" id="{7A032A04-EDB4-79BB-30A9-87F8598016F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58;p34">
              <a:extLst>
                <a:ext uri="{FF2B5EF4-FFF2-40B4-BE49-F238E27FC236}">
                  <a16:creationId xmlns:a16="http://schemas.microsoft.com/office/drawing/2014/main" id="{6CA87600-FF43-AB82-EABE-95A5552739A0}"/>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59;p34">
              <a:extLst>
                <a:ext uri="{FF2B5EF4-FFF2-40B4-BE49-F238E27FC236}">
                  <a16:creationId xmlns:a16="http://schemas.microsoft.com/office/drawing/2014/main" id="{98D6C453-2C55-DB60-27E2-5DB1AC0C4EFD}"/>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60;p34">
              <a:extLst>
                <a:ext uri="{FF2B5EF4-FFF2-40B4-BE49-F238E27FC236}">
                  <a16:creationId xmlns:a16="http://schemas.microsoft.com/office/drawing/2014/main" id="{FD0DDEE7-66AB-3FCB-D1CA-D0D2F1569E9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61;p34">
            <a:extLst>
              <a:ext uri="{FF2B5EF4-FFF2-40B4-BE49-F238E27FC236}">
                <a16:creationId xmlns:a16="http://schemas.microsoft.com/office/drawing/2014/main" id="{F0715A38-997F-5A45-B1D8-D2FD1E3B5CE9}"/>
              </a:ext>
            </a:extLst>
          </p:cNvPr>
          <p:cNvGrpSpPr/>
          <p:nvPr/>
        </p:nvGrpSpPr>
        <p:grpSpPr>
          <a:xfrm>
            <a:off x="3431924" y="5675528"/>
            <a:ext cx="234762" cy="218290"/>
            <a:chOff x="8652775" y="883650"/>
            <a:chExt cx="38125" cy="35450"/>
          </a:xfrm>
        </p:grpSpPr>
        <p:sp>
          <p:nvSpPr>
            <p:cNvPr id="812" name="Google Shape;862;p34">
              <a:extLst>
                <a:ext uri="{FF2B5EF4-FFF2-40B4-BE49-F238E27FC236}">
                  <a16:creationId xmlns:a16="http://schemas.microsoft.com/office/drawing/2014/main" id="{9D920409-EF23-C116-1155-F162C09F6E57}"/>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63;p34">
              <a:extLst>
                <a:ext uri="{FF2B5EF4-FFF2-40B4-BE49-F238E27FC236}">
                  <a16:creationId xmlns:a16="http://schemas.microsoft.com/office/drawing/2014/main" id="{C1F74852-6CBF-4A74-BB15-AA3FB1E33635}"/>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64;p34">
              <a:extLst>
                <a:ext uri="{FF2B5EF4-FFF2-40B4-BE49-F238E27FC236}">
                  <a16:creationId xmlns:a16="http://schemas.microsoft.com/office/drawing/2014/main" id="{AEDC3C48-84CC-666A-992C-E4843276BC15}"/>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65;p34">
              <a:extLst>
                <a:ext uri="{FF2B5EF4-FFF2-40B4-BE49-F238E27FC236}">
                  <a16:creationId xmlns:a16="http://schemas.microsoft.com/office/drawing/2014/main" id="{BD558EF9-4F94-77D4-ADA5-0101B1385062}"/>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66;p34">
            <a:extLst>
              <a:ext uri="{FF2B5EF4-FFF2-40B4-BE49-F238E27FC236}">
                <a16:creationId xmlns:a16="http://schemas.microsoft.com/office/drawing/2014/main" id="{14D27841-DC28-8C54-C5AA-0D53EAC98582}"/>
              </a:ext>
            </a:extLst>
          </p:cNvPr>
          <p:cNvSpPr/>
          <p:nvPr/>
        </p:nvSpPr>
        <p:spPr>
          <a:xfrm>
            <a:off x="10325892" y="153265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67;p34">
            <a:extLst>
              <a:ext uri="{FF2B5EF4-FFF2-40B4-BE49-F238E27FC236}">
                <a16:creationId xmlns:a16="http://schemas.microsoft.com/office/drawing/2014/main" id="{503326A3-E434-441C-9FC8-17FD75CFFECC}"/>
              </a:ext>
            </a:extLst>
          </p:cNvPr>
          <p:cNvGrpSpPr/>
          <p:nvPr/>
        </p:nvGrpSpPr>
        <p:grpSpPr>
          <a:xfrm>
            <a:off x="-3480322" y="3222208"/>
            <a:ext cx="234762" cy="218290"/>
            <a:chOff x="8652775" y="883650"/>
            <a:chExt cx="38125" cy="35450"/>
          </a:xfrm>
        </p:grpSpPr>
        <p:sp>
          <p:nvSpPr>
            <p:cNvPr id="818" name="Google Shape;868;p34">
              <a:extLst>
                <a:ext uri="{FF2B5EF4-FFF2-40B4-BE49-F238E27FC236}">
                  <a16:creationId xmlns:a16="http://schemas.microsoft.com/office/drawing/2014/main" id="{74AFB058-8041-FBE6-C844-734C7AAD5AF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69;p34">
              <a:extLst>
                <a:ext uri="{FF2B5EF4-FFF2-40B4-BE49-F238E27FC236}">
                  <a16:creationId xmlns:a16="http://schemas.microsoft.com/office/drawing/2014/main" id="{DD80DF6B-04F1-D8E8-8F77-3680A2649179}"/>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70;p34">
              <a:extLst>
                <a:ext uri="{FF2B5EF4-FFF2-40B4-BE49-F238E27FC236}">
                  <a16:creationId xmlns:a16="http://schemas.microsoft.com/office/drawing/2014/main" id="{D8BC4732-5292-34D3-7ADA-C3504482E237}"/>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71;p34">
            <a:extLst>
              <a:ext uri="{FF2B5EF4-FFF2-40B4-BE49-F238E27FC236}">
                <a16:creationId xmlns:a16="http://schemas.microsoft.com/office/drawing/2014/main" id="{5235FC04-AC9D-4A61-F8AA-E46145622D14}"/>
              </a:ext>
            </a:extLst>
          </p:cNvPr>
          <p:cNvGrpSpPr/>
          <p:nvPr/>
        </p:nvGrpSpPr>
        <p:grpSpPr>
          <a:xfrm>
            <a:off x="3465138" y="7430032"/>
            <a:ext cx="430885" cy="203666"/>
            <a:chOff x="8703675" y="886625"/>
            <a:chExt cx="69975" cy="33075"/>
          </a:xfrm>
        </p:grpSpPr>
        <p:sp>
          <p:nvSpPr>
            <p:cNvPr id="822" name="Google Shape;872;p34">
              <a:extLst>
                <a:ext uri="{FF2B5EF4-FFF2-40B4-BE49-F238E27FC236}">
                  <a16:creationId xmlns:a16="http://schemas.microsoft.com/office/drawing/2014/main" id="{B6E1E84F-C54F-9B1D-18CB-9FB8C6AC578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73;p34">
              <a:extLst>
                <a:ext uri="{FF2B5EF4-FFF2-40B4-BE49-F238E27FC236}">
                  <a16:creationId xmlns:a16="http://schemas.microsoft.com/office/drawing/2014/main" id="{A5566590-4372-9A11-5A7F-5BC1B456C5B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74;p34">
            <a:extLst>
              <a:ext uri="{FF2B5EF4-FFF2-40B4-BE49-F238E27FC236}">
                <a16:creationId xmlns:a16="http://schemas.microsoft.com/office/drawing/2014/main" id="{AF94EEEC-A35D-69D0-4235-E2D662D929D3}"/>
              </a:ext>
            </a:extLst>
          </p:cNvPr>
          <p:cNvGrpSpPr/>
          <p:nvPr/>
        </p:nvGrpSpPr>
        <p:grpSpPr>
          <a:xfrm>
            <a:off x="10325890" y="3196385"/>
            <a:ext cx="744312" cy="221985"/>
            <a:chOff x="8652775" y="883650"/>
            <a:chExt cx="120875" cy="36050"/>
          </a:xfrm>
        </p:grpSpPr>
        <p:sp>
          <p:nvSpPr>
            <p:cNvPr id="825" name="Google Shape;875;p34">
              <a:extLst>
                <a:ext uri="{FF2B5EF4-FFF2-40B4-BE49-F238E27FC236}">
                  <a16:creationId xmlns:a16="http://schemas.microsoft.com/office/drawing/2014/main" id="{95DDCE17-DAB8-3FC9-2331-7241962DD3BC}"/>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76;p34">
              <a:extLst>
                <a:ext uri="{FF2B5EF4-FFF2-40B4-BE49-F238E27FC236}">
                  <a16:creationId xmlns:a16="http://schemas.microsoft.com/office/drawing/2014/main" id="{8B0A8BBF-2696-0667-4A99-B79AE5C8103B}"/>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77;p34">
              <a:extLst>
                <a:ext uri="{FF2B5EF4-FFF2-40B4-BE49-F238E27FC236}">
                  <a16:creationId xmlns:a16="http://schemas.microsoft.com/office/drawing/2014/main" id="{65B5E353-E135-FEE2-A1A0-A422CAF5AB8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78;p34">
              <a:extLst>
                <a:ext uri="{FF2B5EF4-FFF2-40B4-BE49-F238E27FC236}">
                  <a16:creationId xmlns:a16="http://schemas.microsoft.com/office/drawing/2014/main" id="{7D8A5D2C-CDEB-26D7-2DED-A80E5245770D}"/>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79;p34">
              <a:extLst>
                <a:ext uri="{FF2B5EF4-FFF2-40B4-BE49-F238E27FC236}">
                  <a16:creationId xmlns:a16="http://schemas.microsoft.com/office/drawing/2014/main" id="{438B2744-E7BC-072E-9ABF-9D76B26E011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80;p34">
              <a:extLst>
                <a:ext uri="{FF2B5EF4-FFF2-40B4-BE49-F238E27FC236}">
                  <a16:creationId xmlns:a16="http://schemas.microsoft.com/office/drawing/2014/main" id="{0337F330-19CC-DF1D-86E5-A2689134F2C8}"/>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94;p34">
            <a:extLst>
              <a:ext uri="{FF2B5EF4-FFF2-40B4-BE49-F238E27FC236}">
                <a16:creationId xmlns:a16="http://schemas.microsoft.com/office/drawing/2014/main" id="{F7C26290-C43D-7FF2-8440-A58B76592460}"/>
              </a:ext>
            </a:extLst>
          </p:cNvPr>
          <p:cNvGrpSpPr/>
          <p:nvPr/>
        </p:nvGrpSpPr>
        <p:grpSpPr>
          <a:xfrm rot="398693">
            <a:off x="5048010" y="-1592338"/>
            <a:ext cx="1088305" cy="866925"/>
            <a:chOff x="5784050" y="1584700"/>
            <a:chExt cx="294100" cy="234275"/>
          </a:xfrm>
        </p:grpSpPr>
        <p:sp>
          <p:nvSpPr>
            <p:cNvPr id="832" name="Google Shape;895;p34">
              <a:extLst>
                <a:ext uri="{FF2B5EF4-FFF2-40B4-BE49-F238E27FC236}">
                  <a16:creationId xmlns:a16="http://schemas.microsoft.com/office/drawing/2014/main" id="{548BB1CD-17B3-0E59-611C-CAD639EC2626}"/>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96;p34">
              <a:extLst>
                <a:ext uri="{FF2B5EF4-FFF2-40B4-BE49-F238E27FC236}">
                  <a16:creationId xmlns:a16="http://schemas.microsoft.com/office/drawing/2014/main" id="{F72CEBA5-1EC3-7C63-41B5-EE6CC6429D39}"/>
                </a:ext>
              </a:extLst>
            </p:cNvPr>
            <p:cNvGrpSpPr/>
            <p:nvPr/>
          </p:nvGrpSpPr>
          <p:grpSpPr>
            <a:xfrm>
              <a:off x="5784050" y="1584700"/>
              <a:ext cx="294100" cy="234275"/>
              <a:chOff x="5784050" y="-104950"/>
              <a:chExt cx="294100" cy="234275"/>
            </a:xfrm>
          </p:grpSpPr>
          <p:sp>
            <p:nvSpPr>
              <p:cNvPr id="834" name="Google Shape;897;p34">
                <a:extLst>
                  <a:ext uri="{FF2B5EF4-FFF2-40B4-BE49-F238E27FC236}">
                    <a16:creationId xmlns:a16="http://schemas.microsoft.com/office/drawing/2014/main" id="{96E474F0-1088-996E-44A9-4DF9AA46DA5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8;p34">
                <a:extLst>
                  <a:ext uri="{FF2B5EF4-FFF2-40B4-BE49-F238E27FC236}">
                    <a16:creationId xmlns:a16="http://schemas.microsoft.com/office/drawing/2014/main" id="{8FCBE07B-9321-6E8F-0360-CEA690D707A5}"/>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9;p34">
                <a:extLst>
                  <a:ext uri="{FF2B5EF4-FFF2-40B4-BE49-F238E27FC236}">
                    <a16:creationId xmlns:a16="http://schemas.microsoft.com/office/drawing/2014/main" id="{481B9073-9E05-A81A-93DB-86988C3C2EA1}"/>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00;p34">
                <a:extLst>
                  <a:ext uri="{FF2B5EF4-FFF2-40B4-BE49-F238E27FC236}">
                    <a16:creationId xmlns:a16="http://schemas.microsoft.com/office/drawing/2014/main" id="{41567421-99D8-D6AD-F905-32DC3C7676C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01;p34">
                <a:extLst>
                  <a:ext uri="{FF2B5EF4-FFF2-40B4-BE49-F238E27FC236}">
                    <a16:creationId xmlns:a16="http://schemas.microsoft.com/office/drawing/2014/main" id="{15C0B607-0DDA-2952-72CB-9669498FADB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02;p34">
                <a:extLst>
                  <a:ext uri="{FF2B5EF4-FFF2-40B4-BE49-F238E27FC236}">
                    <a16:creationId xmlns:a16="http://schemas.microsoft.com/office/drawing/2014/main" id="{DFDAE9AE-8241-67CF-E624-3957F990F24C}"/>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4349;p60">
            <a:extLst>
              <a:ext uri="{FF2B5EF4-FFF2-40B4-BE49-F238E27FC236}">
                <a16:creationId xmlns:a16="http://schemas.microsoft.com/office/drawing/2014/main" id="{042B3404-EACF-AE69-FE8C-76D3C097CE66}"/>
              </a:ext>
            </a:extLst>
          </p:cNvPr>
          <p:cNvGrpSpPr/>
          <p:nvPr/>
        </p:nvGrpSpPr>
        <p:grpSpPr>
          <a:xfrm rot="20278788">
            <a:off x="6637033" y="-1388754"/>
            <a:ext cx="913579" cy="963769"/>
            <a:chOff x="6724338" y="3793613"/>
            <a:chExt cx="909050" cy="957900"/>
          </a:xfrm>
        </p:grpSpPr>
        <p:sp>
          <p:nvSpPr>
            <p:cNvPr id="841" name="Google Shape;4350;p60">
              <a:extLst>
                <a:ext uri="{FF2B5EF4-FFF2-40B4-BE49-F238E27FC236}">
                  <a16:creationId xmlns:a16="http://schemas.microsoft.com/office/drawing/2014/main" id="{640EAB99-B647-DFDB-72B4-AF7E80CA7E59}"/>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4351;p60">
              <a:extLst>
                <a:ext uri="{FF2B5EF4-FFF2-40B4-BE49-F238E27FC236}">
                  <a16:creationId xmlns:a16="http://schemas.microsoft.com/office/drawing/2014/main" id="{7AB6DF92-7962-682D-D935-D863ED45E06D}"/>
                </a:ext>
              </a:extLst>
            </p:cNvPr>
            <p:cNvGrpSpPr/>
            <p:nvPr/>
          </p:nvGrpSpPr>
          <p:grpSpPr>
            <a:xfrm>
              <a:off x="6724338" y="3793613"/>
              <a:ext cx="909050" cy="957900"/>
              <a:chOff x="6730150" y="2805850"/>
              <a:chExt cx="909050" cy="957900"/>
            </a:xfrm>
          </p:grpSpPr>
          <p:sp>
            <p:nvSpPr>
              <p:cNvPr id="843" name="Google Shape;4352;p60">
                <a:extLst>
                  <a:ext uri="{FF2B5EF4-FFF2-40B4-BE49-F238E27FC236}">
                    <a16:creationId xmlns:a16="http://schemas.microsoft.com/office/drawing/2014/main" id="{0E79629E-BE64-F6C4-AA5E-DCA0AA029E0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353;p60">
                <a:extLst>
                  <a:ext uri="{FF2B5EF4-FFF2-40B4-BE49-F238E27FC236}">
                    <a16:creationId xmlns:a16="http://schemas.microsoft.com/office/drawing/2014/main" id="{9079C937-98F4-773E-3BC7-463EDD21CF5C}"/>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354;p60">
                <a:extLst>
                  <a:ext uri="{FF2B5EF4-FFF2-40B4-BE49-F238E27FC236}">
                    <a16:creationId xmlns:a16="http://schemas.microsoft.com/office/drawing/2014/main" id="{0706DD0E-B961-8E37-4024-2D3015B9DE56}"/>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355;p60">
                <a:extLst>
                  <a:ext uri="{FF2B5EF4-FFF2-40B4-BE49-F238E27FC236}">
                    <a16:creationId xmlns:a16="http://schemas.microsoft.com/office/drawing/2014/main" id="{5A760065-9BB6-9617-F366-D21158C94D6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356;p60">
                <a:extLst>
                  <a:ext uri="{FF2B5EF4-FFF2-40B4-BE49-F238E27FC236}">
                    <a16:creationId xmlns:a16="http://schemas.microsoft.com/office/drawing/2014/main" id="{34505524-CC8F-BB39-AEA6-DAF00E124CF3}"/>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357;p60">
                <a:extLst>
                  <a:ext uri="{FF2B5EF4-FFF2-40B4-BE49-F238E27FC236}">
                    <a16:creationId xmlns:a16="http://schemas.microsoft.com/office/drawing/2014/main" id="{D1628B02-6C62-8C49-4481-BD65CBC7E306}"/>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358;p60">
                <a:extLst>
                  <a:ext uri="{FF2B5EF4-FFF2-40B4-BE49-F238E27FC236}">
                    <a16:creationId xmlns:a16="http://schemas.microsoft.com/office/drawing/2014/main" id="{A7D0CBDF-E10F-F890-E4A3-34D0BA16B9D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359;p60">
                <a:extLst>
                  <a:ext uri="{FF2B5EF4-FFF2-40B4-BE49-F238E27FC236}">
                    <a16:creationId xmlns:a16="http://schemas.microsoft.com/office/drawing/2014/main" id="{717A3125-C1FF-7597-E904-EA35ECBE69A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360;p60">
                <a:extLst>
                  <a:ext uri="{FF2B5EF4-FFF2-40B4-BE49-F238E27FC236}">
                    <a16:creationId xmlns:a16="http://schemas.microsoft.com/office/drawing/2014/main" id="{AACB3F0C-145D-AEBA-6DD9-39E840F8ED7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361;p60">
                <a:extLst>
                  <a:ext uri="{FF2B5EF4-FFF2-40B4-BE49-F238E27FC236}">
                    <a16:creationId xmlns:a16="http://schemas.microsoft.com/office/drawing/2014/main" id="{319589C9-890F-E617-AF67-92C553C97FD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362;p60">
                <a:extLst>
                  <a:ext uri="{FF2B5EF4-FFF2-40B4-BE49-F238E27FC236}">
                    <a16:creationId xmlns:a16="http://schemas.microsoft.com/office/drawing/2014/main" id="{1C9758F6-B97B-0F13-60D5-1FD6AACB3D45}"/>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363;p60">
                <a:extLst>
                  <a:ext uri="{FF2B5EF4-FFF2-40B4-BE49-F238E27FC236}">
                    <a16:creationId xmlns:a16="http://schemas.microsoft.com/office/drawing/2014/main" id="{3B76D7A3-F5F3-4584-6FD9-C17DBCE52E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364;p60">
                <a:extLst>
                  <a:ext uri="{FF2B5EF4-FFF2-40B4-BE49-F238E27FC236}">
                    <a16:creationId xmlns:a16="http://schemas.microsoft.com/office/drawing/2014/main" id="{BF3C3102-D7A6-5D52-D782-9A9FC97FA381}"/>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365;p60">
                <a:extLst>
                  <a:ext uri="{FF2B5EF4-FFF2-40B4-BE49-F238E27FC236}">
                    <a16:creationId xmlns:a16="http://schemas.microsoft.com/office/drawing/2014/main" id="{6EB95383-FC3E-C125-59A9-3639ECA079D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366;p60">
                <a:extLst>
                  <a:ext uri="{FF2B5EF4-FFF2-40B4-BE49-F238E27FC236}">
                    <a16:creationId xmlns:a16="http://schemas.microsoft.com/office/drawing/2014/main" id="{6344538F-57EF-638A-EF1C-13336A809B5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367;p60">
                <a:extLst>
                  <a:ext uri="{FF2B5EF4-FFF2-40B4-BE49-F238E27FC236}">
                    <a16:creationId xmlns:a16="http://schemas.microsoft.com/office/drawing/2014/main" id="{1444595E-D4AF-3EE6-938C-5FADEFB6BF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368;p60">
                <a:extLst>
                  <a:ext uri="{FF2B5EF4-FFF2-40B4-BE49-F238E27FC236}">
                    <a16:creationId xmlns:a16="http://schemas.microsoft.com/office/drawing/2014/main" id="{1D60062B-A331-704B-CFB5-BB9244CE094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369;p60">
                <a:extLst>
                  <a:ext uri="{FF2B5EF4-FFF2-40B4-BE49-F238E27FC236}">
                    <a16:creationId xmlns:a16="http://schemas.microsoft.com/office/drawing/2014/main" id="{2141D4A0-1398-4010-E556-7F8F2944E34E}"/>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370;p60">
                <a:extLst>
                  <a:ext uri="{FF2B5EF4-FFF2-40B4-BE49-F238E27FC236}">
                    <a16:creationId xmlns:a16="http://schemas.microsoft.com/office/drawing/2014/main" id="{6D360112-17B9-7457-E8C8-FD5380751FA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371;p60">
                <a:extLst>
                  <a:ext uri="{FF2B5EF4-FFF2-40B4-BE49-F238E27FC236}">
                    <a16:creationId xmlns:a16="http://schemas.microsoft.com/office/drawing/2014/main" id="{601C0242-B659-5B4F-2F5F-03CEB94BF0D9}"/>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372;p60">
                <a:extLst>
                  <a:ext uri="{FF2B5EF4-FFF2-40B4-BE49-F238E27FC236}">
                    <a16:creationId xmlns:a16="http://schemas.microsoft.com/office/drawing/2014/main" id="{D93C9A04-F4CB-66B6-530B-249F599435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373;p60">
                <a:extLst>
                  <a:ext uri="{FF2B5EF4-FFF2-40B4-BE49-F238E27FC236}">
                    <a16:creationId xmlns:a16="http://schemas.microsoft.com/office/drawing/2014/main" id="{35463827-5857-DA25-0624-6892C82F1FC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374;p60">
                <a:extLst>
                  <a:ext uri="{FF2B5EF4-FFF2-40B4-BE49-F238E27FC236}">
                    <a16:creationId xmlns:a16="http://schemas.microsoft.com/office/drawing/2014/main" id="{3594B05C-6F76-E29D-6E78-54C0321D8CB4}"/>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375;p60">
                <a:extLst>
                  <a:ext uri="{FF2B5EF4-FFF2-40B4-BE49-F238E27FC236}">
                    <a16:creationId xmlns:a16="http://schemas.microsoft.com/office/drawing/2014/main" id="{3EDC7662-577E-CF81-3E22-DDA64C7DE94A}"/>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376;p60">
                <a:extLst>
                  <a:ext uri="{FF2B5EF4-FFF2-40B4-BE49-F238E27FC236}">
                    <a16:creationId xmlns:a16="http://schemas.microsoft.com/office/drawing/2014/main" id="{91729492-FCCC-434F-E33C-E154F770B9D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377;p60">
                <a:extLst>
                  <a:ext uri="{FF2B5EF4-FFF2-40B4-BE49-F238E27FC236}">
                    <a16:creationId xmlns:a16="http://schemas.microsoft.com/office/drawing/2014/main" id="{3F383E7C-F31D-B8C1-4A89-866805375E4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378;p60">
                <a:extLst>
                  <a:ext uri="{FF2B5EF4-FFF2-40B4-BE49-F238E27FC236}">
                    <a16:creationId xmlns:a16="http://schemas.microsoft.com/office/drawing/2014/main" id="{358BE21E-FC48-88EF-3E59-1A3FF8932C3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379;p60">
                <a:extLst>
                  <a:ext uri="{FF2B5EF4-FFF2-40B4-BE49-F238E27FC236}">
                    <a16:creationId xmlns:a16="http://schemas.microsoft.com/office/drawing/2014/main" id="{31561DB9-E890-48FF-5A0D-DE85D559404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380;p60">
                <a:extLst>
                  <a:ext uri="{FF2B5EF4-FFF2-40B4-BE49-F238E27FC236}">
                    <a16:creationId xmlns:a16="http://schemas.microsoft.com/office/drawing/2014/main" id="{747DEBA6-F773-E75E-0866-BB58947F423B}"/>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381;p60">
                <a:extLst>
                  <a:ext uri="{FF2B5EF4-FFF2-40B4-BE49-F238E27FC236}">
                    <a16:creationId xmlns:a16="http://schemas.microsoft.com/office/drawing/2014/main" id="{E7BB9791-EF94-6376-0727-21AD81A16E7F}"/>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382;p60">
                <a:extLst>
                  <a:ext uri="{FF2B5EF4-FFF2-40B4-BE49-F238E27FC236}">
                    <a16:creationId xmlns:a16="http://schemas.microsoft.com/office/drawing/2014/main" id="{D4131BB8-E314-4287-DC0A-E792AEF574E4}"/>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383;p60">
                <a:extLst>
                  <a:ext uri="{FF2B5EF4-FFF2-40B4-BE49-F238E27FC236}">
                    <a16:creationId xmlns:a16="http://schemas.microsoft.com/office/drawing/2014/main" id="{D1006E08-B6A7-63D9-6EB4-4DA8EC36B48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384;p60">
                <a:extLst>
                  <a:ext uri="{FF2B5EF4-FFF2-40B4-BE49-F238E27FC236}">
                    <a16:creationId xmlns:a16="http://schemas.microsoft.com/office/drawing/2014/main" id="{2D16F474-11AD-5710-C2C2-EC44DA3F05BF}"/>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385;p60">
                <a:extLst>
                  <a:ext uri="{FF2B5EF4-FFF2-40B4-BE49-F238E27FC236}">
                    <a16:creationId xmlns:a16="http://schemas.microsoft.com/office/drawing/2014/main" id="{BB1F5C32-3176-7AF9-BC96-58DAE9A32D70}"/>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386;p60">
                <a:extLst>
                  <a:ext uri="{FF2B5EF4-FFF2-40B4-BE49-F238E27FC236}">
                    <a16:creationId xmlns:a16="http://schemas.microsoft.com/office/drawing/2014/main" id="{F13B15DA-BBF2-5367-DA37-BDBD252B1A7F}"/>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58" name="Picture 557" descr="A white circle with many white rectangles&#10;&#10;Description automatically generated">
            <a:extLst>
              <a:ext uri="{FF2B5EF4-FFF2-40B4-BE49-F238E27FC236}">
                <a16:creationId xmlns:a16="http://schemas.microsoft.com/office/drawing/2014/main" id="{4B2C07A5-66FE-CA32-42BF-553C1EB829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V="1">
            <a:off x="3361551" y="1148479"/>
            <a:ext cx="2625133" cy="2625133"/>
          </a:xfrm>
          <a:prstGeom prst="rect">
            <a:avLst/>
          </a:prstGeom>
        </p:spPr>
      </p:pic>
    </p:spTree>
    <p:extLst>
      <p:ext uri="{BB962C8B-B14F-4D97-AF65-F5344CB8AC3E}">
        <p14:creationId xmlns:p14="http://schemas.microsoft.com/office/powerpoint/2010/main" val="134925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sp>
        <p:nvSpPr>
          <p:cNvPr id="26" name="Google Shape;2227;p43">
            <a:extLst>
              <a:ext uri="{FF2B5EF4-FFF2-40B4-BE49-F238E27FC236}">
                <a16:creationId xmlns:a16="http://schemas.microsoft.com/office/drawing/2014/main" id="{3F451FAD-E53E-D8D4-34D2-2428FDF03357}"/>
              </a:ext>
            </a:extLst>
          </p:cNvPr>
          <p:cNvSpPr/>
          <p:nvPr/>
        </p:nvSpPr>
        <p:spPr>
          <a:xfrm>
            <a:off x="5667960" y="-3891042"/>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6;p43">
            <a:extLst>
              <a:ext uri="{FF2B5EF4-FFF2-40B4-BE49-F238E27FC236}">
                <a16:creationId xmlns:a16="http://schemas.microsoft.com/office/drawing/2014/main" id="{D8D976DB-31BA-88E9-9783-2A4FB1F3584E}"/>
              </a:ext>
            </a:extLst>
          </p:cNvPr>
          <p:cNvSpPr/>
          <p:nvPr/>
        </p:nvSpPr>
        <p:spPr>
          <a:xfrm rot="19696137">
            <a:off x="7606148" y="-126566"/>
            <a:ext cx="1402069" cy="1439089"/>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2031325"/>
          </a:xfrm>
          <a:prstGeom prst="rect">
            <a:avLst/>
          </a:prstGeom>
          <a:noFill/>
        </p:spPr>
        <p:txBody>
          <a:bodyPr wrap="square" lIns="91440" tIns="45720" rIns="91440" bIns="45720" rtlCol="0" anchor="t">
            <a:spAutoFit/>
          </a:bodyPr>
          <a:lstStyle/>
          <a:p>
            <a:r>
              <a:rPr lang="en-US" sz="1600" b="1">
                <a:solidFill>
                  <a:schemeClr val="accent6"/>
                </a:solidFill>
                <a:ea typeface="Inter"/>
              </a:rPr>
              <a:t>There are two modes on the remote control:</a:t>
            </a:r>
          </a:p>
          <a:p>
            <a:endParaRPr lang="en-US">
              <a:solidFill>
                <a:schemeClr val="accent6"/>
              </a:solidFill>
            </a:endParaRPr>
          </a:p>
          <a:p>
            <a:r>
              <a:rPr lang="en-US" sz="1600">
                <a:solidFill>
                  <a:schemeClr val="accent6"/>
                </a:solidFill>
                <a:ea typeface="Inter"/>
              </a:rPr>
              <a:t>- </a:t>
            </a:r>
            <a:r>
              <a:rPr lang="en-US" sz="1600" b="1">
                <a:solidFill>
                  <a:schemeClr val="accent6"/>
                </a:solidFill>
                <a:ea typeface="Inter"/>
              </a:rPr>
              <a:t>First one: </a:t>
            </a:r>
            <a:r>
              <a:rPr lang="en-US" sz="1600">
                <a:solidFill>
                  <a:schemeClr val="accent6"/>
                </a:solidFill>
                <a:ea typeface="Inter"/>
              </a:rPr>
              <a:t>The car will drive straight and avoid any adjacent objects by using an ultrasonic sensor to calculate distance.</a:t>
            </a:r>
          </a:p>
          <a:p>
            <a:endParaRPr lang="en-US" sz="1600">
              <a:solidFill>
                <a:schemeClr val="accent6"/>
              </a:solidFill>
              <a:latin typeface="Inter" panose="020B0604020202020204" charset="0"/>
              <a:ea typeface="Inter" panose="020B0604020202020204" charset="0"/>
            </a:endParaRPr>
          </a:p>
          <a:p>
            <a:r>
              <a:rPr lang="en-US" sz="1600">
                <a:solidFill>
                  <a:schemeClr val="accent6"/>
                </a:solidFill>
                <a:latin typeface="Inter"/>
                <a:ea typeface="Inter"/>
              </a:rPr>
              <a:t>- </a:t>
            </a:r>
            <a:r>
              <a:rPr lang="en-US" sz="1600" b="1">
                <a:solidFill>
                  <a:schemeClr val="accent6"/>
                </a:solidFill>
                <a:latin typeface="Inter"/>
                <a:ea typeface="Inter"/>
              </a:rPr>
              <a:t>Second one: </a:t>
            </a:r>
            <a:r>
              <a:rPr lang="en-US" sz="1600">
                <a:solidFill>
                  <a:schemeClr val="accent6"/>
                </a:solidFill>
                <a:latin typeface="Inter"/>
                <a:ea typeface="Inter"/>
              </a:rPr>
              <a:t>The car moves manually by angling the controller in the desired direction.</a:t>
            </a:r>
            <a:endParaRPr lang="en-US" sz="1600">
              <a:solidFill>
                <a:schemeClr val="accent6"/>
              </a:solidFill>
              <a:latin typeface="Inter" panose="020B0604020202020204" charset="0"/>
              <a:ea typeface="Inter" panose="020B0604020202020204" charset="0"/>
            </a:endParaRPr>
          </a:p>
        </p:txBody>
      </p:sp>
      <p:grpSp>
        <p:nvGrpSpPr>
          <p:cNvPr id="5" name="Google Shape;2255;p43">
            <a:extLst>
              <a:ext uri="{FF2B5EF4-FFF2-40B4-BE49-F238E27FC236}">
                <a16:creationId xmlns:a16="http://schemas.microsoft.com/office/drawing/2014/main" id="{94906AFE-C9EC-B66D-A25D-6FC3A3891882}"/>
              </a:ext>
            </a:extLst>
          </p:cNvPr>
          <p:cNvGrpSpPr/>
          <p:nvPr/>
        </p:nvGrpSpPr>
        <p:grpSpPr>
          <a:xfrm>
            <a:off x="5973123" y="-3473739"/>
            <a:ext cx="937433" cy="740694"/>
            <a:chOff x="3122100" y="4329813"/>
            <a:chExt cx="198575" cy="156900"/>
          </a:xfrm>
        </p:grpSpPr>
        <p:sp>
          <p:nvSpPr>
            <p:cNvPr id="7" name="Google Shape;2256;p43">
              <a:extLst>
                <a:ext uri="{FF2B5EF4-FFF2-40B4-BE49-F238E27FC236}">
                  <a16:creationId xmlns:a16="http://schemas.microsoft.com/office/drawing/2014/main" id="{821E9474-82FF-6FEE-B519-BE5FCC4D819A}"/>
                </a:ext>
              </a:extLst>
            </p:cNvPr>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257;p43">
              <a:extLst>
                <a:ext uri="{FF2B5EF4-FFF2-40B4-BE49-F238E27FC236}">
                  <a16:creationId xmlns:a16="http://schemas.microsoft.com/office/drawing/2014/main" id="{4384D52C-7456-CFAB-5691-CE85686CC9B8}"/>
                </a:ext>
              </a:extLst>
            </p:cNvPr>
            <p:cNvGrpSpPr/>
            <p:nvPr/>
          </p:nvGrpSpPr>
          <p:grpSpPr>
            <a:xfrm>
              <a:off x="3122100" y="4329825"/>
              <a:ext cx="198575" cy="156875"/>
              <a:chOff x="3122100" y="4613500"/>
              <a:chExt cx="198575" cy="156875"/>
            </a:xfrm>
          </p:grpSpPr>
          <p:sp>
            <p:nvSpPr>
              <p:cNvPr id="9" name="Google Shape;2258;p43">
                <a:extLst>
                  <a:ext uri="{FF2B5EF4-FFF2-40B4-BE49-F238E27FC236}">
                    <a16:creationId xmlns:a16="http://schemas.microsoft.com/office/drawing/2014/main" id="{398A7231-A88F-C795-6CB2-3A29350C19F2}"/>
                  </a:ext>
                </a:extLst>
              </p:cNvPr>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9;p43">
                <a:extLst>
                  <a:ext uri="{FF2B5EF4-FFF2-40B4-BE49-F238E27FC236}">
                    <a16:creationId xmlns:a16="http://schemas.microsoft.com/office/drawing/2014/main" id="{CCF5FF01-D62D-45A6-3260-3B016B66F544}"/>
                  </a:ext>
                </a:extLst>
              </p:cNvPr>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0;p43">
                <a:extLst>
                  <a:ext uri="{FF2B5EF4-FFF2-40B4-BE49-F238E27FC236}">
                    <a16:creationId xmlns:a16="http://schemas.microsoft.com/office/drawing/2014/main" id="{69A36BEC-028E-BFD9-5556-2366CDA94B47}"/>
                  </a:ext>
                </a:extLst>
              </p:cNvPr>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61;p43">
                <a:extLst>
                  <a:ext uri="{FF2B5EF4-FFF2-40B4-BE49-F238E27FC236}">
                    <a16:creationId xmlns:a16="http://schemas.microsoft.com/office/drawing/2014/main" id="{30679C41-CA5A-8E41-BAEC-32140041FFDF}"/>
                  </a:ext>
                </a:extLst>
              </p:cNvPr>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2;p43">
                <a:extLst>
                  <a:ext uri="{FF2B5EF4-FFF2-40B4-BE49-F238E27FC236}">
                    <a16:creationId xmlns:a16="http://schemas.microsoft.com/office/drawing/2014/main" id="{280E1963-0DB8-1FDB-DAFD-FA4B192A6890}"/>
                  </a:ext>
                </a:extLst>
              </p:cNvPr>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63;p43">
                <a:extLst>
                  <a:ext uri="{FF2B5EF4-FFF2-40B4-BE49-F238E27FC236}">
                    <a16:creationId xmlns:a16="http://schemas.microsoft.com/office/drawing/2014/main" id="{5D252B5F-B6DF-C395-362C-5C69F6B6A154}"/>
                  </a:ext>
                </a:extLst>
              </p:cNvPr>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4;p43">
                <a:extLst>
                  <a:ext uri="{FF2B5EF4-FFF2-40B4-BE49-F238E27FC236}">
                    <a16:creationId xmlns:a16="http://schemas.microsoft.com/office/drawing/2014/main" id="{094425D1-DDC1-2BEF-CB3A-B5B302FD19B1}"/>
                  </a:ext>
                </a:extLst>
              </p:cNvPr>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5;p43">
                <a:extLst>
                  <a:ext uri="{FF2B5EF4-FFF2-40B4-BE49-F238E27FC236}">
                    <a16:creationId xmlns:a16="http://schemas.microsoft.com/office/drawing/2014/main" id="{4DD26A90-4C68-91E3-5648-5554C68F5898}"/>
                  </a:ext>
                </a:extLst>
              </p:cNvPr>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6;p43">
                <a:extLst>
                  <a:ext uri="{FF2B5EF4-FFF2-40B4-BE49-F238E27FC236}">
                    <a16:creationId xmlns:a16="http://schemas.microsoft.com/office/drawing/2014/main" id="{C0EF8F96-701F-30B7-5838-4390F6B49910}"/>
                  </a:ext>
                </a:extLst>
              </p:cNvPr>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7;p43">
                <a:extLst>
                  <a:ext uri="{FF2B5EF4-FFF2-40B4-BE49-F238E27FC236}">
                    <a16:creationId xmlns:a16="http://schemas.microsoft.com/office/drawing/2014/main" id="{D74DAAD1-5F0D-2BD7-A83B-782F4FBDD661}"/>
                  </a:ext>
                </a:extLst>
              </p:cNvPr>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8;p43">
                <a:extLst>
                  <a:ext uri="{FF2B5EF4-FFF2-40B4-BE49-F238E27FC236}">
                    <a16:creationId xmlns:a16="http://schemas.microsoft.com/office/drawing/2014/main" id="{08DDE374-BF32-F206-7272-CFCA23C64068}"/>
                  </a:ext>
                </a:extLst>
              </p:cNvPr>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9;p43">
                <a:extLst>
                  <a:ext uri="{FF2B5EF4-FFF2-40B4-BE49-F238E27FC236}">
                    <a16:creationId xmlns:a16="http://schemas.microsoft.com/office/drawing/2014/main" id="{EF4CB377-AC64-00CF-47AD-D8A6451F5BC9}"/>
                  </a:ext>
                </a:extLst>
              </p:cNvPr>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0;p43">
                <a:extLst>
                  <a:ext uri="{FF2B5EF4-FFF2-40B4-BE49-F238E27FC236}">
                    <a16:creationId xmlns:a16="http://schemas.microsoft.com/office/drawing/2014/main" id="{8AA50CFF-FD54-B6FB-F04B-DA795F85445B}"/>
                  </a:ext>
                </a:extLst>
              </p:cNvPr>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1;p43">
                <a:extLst>
                  <a:ext uri="{FF2B5EF4-FFF2-40B4-BE49-F238E27FC236}">
                    <a16:creationId xmlns:a16="http://schemas.microsoft.com/office/drawing/2014/main" id="{18818961-D1D4-AA91-E455-217F01B19433}"/>
                  </a:ext>
                </a:extLst>
              </p:cNvPr>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231;p43">
            <a:extLst>
              <a:ext uri="{FF2B5EF4-FFF2-40B4-BE49-F238E27FC236}">
                <a16:creationId xmlns:a16="http://schemas.microsoft.com/office/drawing/2014/main" id="{27A3B889-7AF4-C28E-5CE5-E4E53DAB4B28}"/>
              </a:ext>
            </a:extLst>
          </p:cNvPr>
          <p:cNvSpPr txBox="1">
            <a:spLocks/>
          </p:cNvSpPr>
          <p:nvPr/>
        </p:nvSpPr>
        <p:spPr>
          <a:xfrm>
            <a:off x="9537198" y="906114"/>
            <a:ext cx="27585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Remote control</a:t>
            </a:r>
          </a:p>
        </p:txBody>
      </p:sp>
      <p:sp>
        <p:nvSpPr>
          <p:cNvPr id="28" name="Google Shape;2232;p43">
            <a:extLst>
              <a:ext uri="{FF2B5EF4-FFF2-40B4-BE49-F238E27FC236}">
                <a16:creationId xmlns:a16="http://schemas.microsoft.com/office/drawing/2014/main" id="{672B6B7E-8043-35E2-1D29-128DA76A8027}"/>
              </a:ext>
            </a:extLst>
          </p:cNvPr>
          <p:cNvSpPr txBox="1">
            <a:spLocks/>
          </p:cNvSpPr>
          <p:nvPr/>
        </p:nvSpPr>
        <p:spPr>
          <a:xfrm>
            <a:off x="9456699" y="3459860"/>
            <a:ext cx="2919498" cy="10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ar-EG"/>
              <a:t>A </a:t>
            </a:r>
            <a:r>
              <a:rPr lang="ar-EG" err="1"/>
              <a:t>Remote</a:t>
            </a:r>
            <a:r>
              <a:rPr lang="ar-EG"/>
              <a:t> </a:t>
            </a:r>
            <a:r>
              <a:rPr lang="ar-EG" err="1"/>
              <a:t>that</a:t>
            </a:r>
            <a:r>
              <a:rPr lang="ar-EG"/>
              <a:t> </a:t>
            </a:r>
            <a:r>
              <a:rPr lang="ar-EG" err="1"/>
              <a:t>controls</a:t>
            </a:r>
            <a:r>
              <a:rPr lang="ar-EG"/>
              <a:t> </a:t>
            </a:r>
            <a:r>
              <a:rPr lang="ar-EG" err="1"/>
              <a:t>the</a:t>
            </a:r>
            <a:r>
              <a:rPr lang="ar-EG"/>
              <a:t> </a:t>
            </a:r>
            <a:r>
              <a:rPr lang="ar-EG" err="1"/>
              <a:t>car</a:t>
            </a:r>
            <a:r>
              <a:rPr lang="ar-EG"/>
              <a:t> </a:t>
            </a:r>
            <a:r>
              <a:rPr lang="ar-EG" err="1"/>
              <a:t>by</a:t>
            </a:r>
            <a:r>
              <a:rPr lang="ar-EG"/>
              <a:t> </a:t>
            </a:r>
            <a:r>
              <a:rPr lang="ar-EG" err="1"/>
              <a:t>moving</a:t>
            </a:r>
            <a:r>
              <a:rPr lang="ar-EG"/>
              <a:t> </a:t>
            </a:r>
            <a:r>
              <a:rPr lang="ar-EG" err="1"/>
              <a:t>the</a:t>
            </a:r>
            <a:r>
              <a:rPr lang="ar-EG"/>
              <a:t> </a:t>
            </a:r>
            <a:r>
              <a:rPr lang="ar-EG" err="1"/>
              <a:t>controller</a:t>
            </a:r>
            <a:r>
              <a:rPr lang="ar-EG"/>
              <a:t> </a:t>
            </a:r>
            <a:r>
              <a:rPr lang="ar-EG" err="1"/>
              <a:t>with</a:t>
            </a:r>
            <a:r>
              <a:rPr lang="ar-EG"/>
              <a:t> </a:t>
            </a:r>
            <a:r>
              <a:rPr lang="ar-EG" err="1"/>
              <a:t>hand</a:t>
            </a:r>
            <a:r>
              <a:rPr lang="ar-EG"/>
              <a:t> </a:t>
            </a:r>
            <a:r>
              <a:rPr lang="ar-EG" err="1"/>
              <a:t>gestures</a:t>
            </a:r>
            <a:r>
              <a:rPr lang="ar-EG"/>
              <a:t> </a:t>
            </a:r>
          </a:p>
        </p:txBody>
      </p:sp>
      <p:grpSp>
        <p:nvGrpSpPr>
          <p:cNvPr id="29" name="Google Shape;2233;p43">
            <a:extLst>
              <a:ext uri="{FF2B5EF4-FFF2-40B4-BE49-F238E27FC236}">
                <a16:creationId xmlns:a16="http://schemas.microsoft.com/office/drawing/2014/main" id="{1185F72E-565A-E99F-C63B-E3F15FDC57A9}"/>
              </a:ext>
            </a:extLst>
          </p:cNvPr>
          <p:cNvGrpSpPr/>
          <p:nvPr/>
        </p:nvGrpSpPr>
        <p:grpSpPr>
          <a:xfrm rot="19729571">
            <a:off x="7835904" y="161501"/>
            <a:ext cx="942556" cy="862953"/>
            <a:chOff x="2315150" y="4322825"/>
            <a:chExt cx="200950" cy="183975"/>
          </a:xfrm>
        </p:grpSpPr>
        <p:sp>
          <p:nvSpPr>
            <p:cNvPr id="30" name="Google Shape;2234;p43">
              <a:extLst>
                <a:ext uri="{FF2B5EF4-FFF2-40B4-BE49-F238E27FC236}">
                  <a16:creationId xmlns:a16="http://schemas.microsoft.com/office/drawing/2014/main" id="{53C24929-7DAC-934C-1A7E-C13765BF59DE}"/>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2235;p43">
              <a:extLst>
                <a:ext uri="{FF2B5EF4-FFF2-40B4-BE49-F238E27FC236}">
                  <a16:creationId xmlns:a16="http://schemas.microsoft.com/office/drawing/2014/main" id="{9B9AF2C9-2FC7-6064-AEAA-E1BDD2995FAA}"/>
                </a:ext>
              </a:extLst>
            </p:cNvPr>
            <p:cNvGrpSpPr/>
            <p:nvPr/>
          </p:nvGrpSpPr>
          <p:grpSpPr>
            <a:xfrm>
              <a:off x="2315150" y="4322825"/>
              <a:ext cx="200950" cy="183975"/>
              <a:chOff x="2315150" y="4606650"/>
              <a:chExt cx="200950" cy="183975"/>
            </a:xfrm>
          </p:grpSpPr>
          <p:sp>
            <p:nvSpPr>
              <p:cNvPr id="32" name="Google Shape;2236;p43">
                <a:extLst>
                  <a:ext uri="{FF2B5EF4-FFF2-40B4-BE49-F238E27FC236}">
                    <a16:creationId xmlns:a16="http://schemas.microsoft.com/office/drawing/2014/main" id="{99D9A20E-84EF-02E4-A34D-741F69C17128}"/>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43">
                <a:extLst>
                  <a:ext uri="{FF2B5EF4-FFF2-40B4-BE49-F238E27FC236}">
                    <a16:creationId xmlns:a16="http://schemas.microsoft.com/office/drawing/2014/main" id="{2B9B2697-8E41-5679-EBFD-887E1B016363}"/>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43">
                <a:extLst>
                  <a:ext uri="{FF2B5EF4-FFF2-40B4-BE49-F238E27FC236}">
                    <a16:creationId xmlns:a16="http://schemas.microsoft.com/office/drawing/2014/main" id="{BB446611-9BED-5B4B-548E-265AA9A50D27}"/>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43">
                <a:extLst>
                  <a:ext uri="{FF2B5EF4-FFF2-40B4-BE49-F238E27FC236}">
                    <a16:creationId xmlns:a16="http://schemas.microsoft.com/office/drawing/2014/main" id="{833CD860-8F18-F69D-75EF-A8C9EA3690C0}"/>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43">
                <a:extLst>
                  <a:ext uri="{FF2B5EF4-FFF2-40B4-BE49-F238E27FC236}">
                    <a16:creationId xmlns:a16="http://schemas.microsoft.com/office/drawing/2014/main" id="{E82220F6-932B-37FE-AE7E-14D6E5624863}"/>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43">
                <a:extLst>
                  <a:ext uri="{FF2B5EF4-FFF2-40B4-BE49-F238E27FC236}">
                    <a16:creationId xmlns:a16="http://schemas.microsoft.com/office/drawing/2014/main" id="{A563AC04-A190-ED54-5BF0-98708090C48A}"/>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43">
                <a:extLst>
                  <a:ext uri="{FF2B5EF4-FFF2-40B4-BE49-F238E27FC236}">
                    <a16:creationId xmlns:a16="http://schemas.microsoft.com/office/drawing/2014/main" id="{46626AE1-F356-6242-8504-7D7C0B7579EE}"/>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43">
                <a:extLst>
                  <a:ext uri="{FF2B5EF4-FFF2-40B4-BE49-F238E27FC236}">
                    <a16:creationId xmlns:a16="http://schemas.microsoft.com/office/drawing/2014/main" id="{C6F52DA5-CBF9-0390-8E05-39863BD2DBC5}"/>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43">
                <a:extLst>
                  <a:ext uri="{FF2B5EF4-FFF2-40B4-BE49-F238E27FC236}">
                    <a16:creationId xmlns:a16="http://schemas.microsoft.com/office/drawing/2014/main" id="{38F31BF1-8424-8752-6622-151050CDD69F}"/>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43">
                <a:extLst>
                  <a:ext uri="{FF2B5EF4-FFF2-40B4-BE49-F238E27FC236}">
                    <a16:creationId xmlns:a16="http://schemas.microsoft.com/office/drawing/2014/main" id="{31EF3D66-6D87-187C-202C-76A5792C8FF4}"/>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43">
                <a:extLst>
                  <a:ext uri="{FF2B5EF4-FFF2-40B4-BE49-F238E27FC236}">
                    <a16:creationId xmlns:a16="http://schemas.microsoft.com/office/drawing/2014/main" id="{28ADA472-2680-D98A-645E-BBE65D531EEC}"/>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43">
                <a:extLst>
                  <a:ext uri="{FF2B5EF4-FFF2-40B4-BE49-F238E27FC236}">
                    <a16:creationId xmlns:a16="http://schemas.microsoft.com/office/drawing/2014/main" id="{2248B9C7-8CAF-F519-DD5E-1A0AD3A7BB08}"/>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48;p43">
                <a:extLst>
                  <a:ext uri="{FF2B5EF4-FFF2-40B4-BE49-F238E27FC236}">
                    <a16:creationId xmlns:a16="http://schemas.microsoft.com/office/drawing/2014/main" id="{0EBA146C-8C5E-0111-1A15-59E8507A0BA2}"/>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49;p43">
                <a:extLst>
                  <a:ext uri="{FF2B5EF4-FFF2-40B4-BE49-F238E27FC236}">
                    <a16:creationId xmlns:a16="http://schemas.microsoft.com/office/drawing/2014/main" id="{C2655DBA-BAA9-166E-E35E-D36759DAB7FF}"/>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0;p43">
                <a:extLst>
                  <a:ext uri="{FF2B5EF4-FFF2-40B4-BE49-F238E27FC236}">
                    <a16:creationId xmlns:a16="http://schemas.microsoft.com/office/drawing/2014/main" id="{28173596-D91A-66D4-DFDA-02A4CFF9CF28}"/>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1;p43">
                <a:extLst>
                  <a:ext uri="{FF2B5EF4-FFF2-40B4-BE49-F238E27FC236}">
                    <a16:creationId xmlns:a16="http://schemas.microsoft.com/office/drawing/2014/main" id="{836CBECA-3207-6B49-6D07-4D6EB5C2E57C}"/>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52;p43">
                <a:extLst>
                  <a:ext uri="{FF2B5EF4-FFF2-40B4-BE49-F238E27FC236}">
                    <a16:creationId xmlns:a16="http://schemas.microsoft.com/office/drawing/2014/main" id="{42C3A315-219B-FF1C-FAC2-A800D2082465}"/>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53;p43">
                <a:extLst>
                  <a:ext uri="{FF2B5EF4-FFF2-40B4-BE49-F238E27FC236}">
                    <a16:creationId xmlns:a16="http://schemas.microsoft.com/office/drawing/2014/main" id="{D0B19E4A-1930-282C-C576-5AA60A4DCB62}"/>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4;p43">
                <a:extLst>
                  <a:ext uri="{FF2B5EF4-FFF2-40B4-BE49-F238E27FC236}">
                    <a16:creationId xmlns:a16="http://schemas.microsoft.com/office/drawing/2014/main" id="{2E01D773-D84D-28CA-6E7B-97F0EAF02EBE}"/>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2231;p43">
            <a:extLst>
              <a:ext uri="{FF2B5EF4-FFF2-40B4-BE49-F238E27FC236}">
                <a16:creationId xmlns:a16="http://schemas.microsoft.com/office/drawing/2014/main" id="{5FA600E2-B9F3-1AFD-C701-C6F72F57B78C}"/>
              </a:ext>
            </a:extLst>
          </p:cNvPr>
          <p:cNvSpPr txBox="1">
            <a:spLocks/>
          </p:cNvSpPr>
          <p:nvPr/>
        </p:nvSpPr>
        <p:spPr>
          <a:xfrm>
            <a:off x="2370703" y="-49884"/>
            <a:ext cx="4071137" cy="878888"/>
          </a:xfrm>
          <a:prstGeom prst="rect">
            <a:avLst/>
          </a:prstGeom>
          <a:solidFill>
            <a:srgbClr val="D8E6EF"/>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a:solidFill>
                  <a:schemeClr val="tx1"/>
                </a:solidFill>
                <a:latin typeface="Inter" panose="020B0604020202020204" charset="0"/>
                <a:ea typeface="Inter" panose="020B0604020202020204" charset="0"/>
              </a:rPr>
              <a:t>Remote control</a:t>
            </a:r>
          </a:p>
        </p:txBody>
      </p:sp>
      <p:sp>
        <p:nvSpPr>
          <p:cNvPr id="53" name="Google Shape;2229;p43">
            <a:extLst>
              <a:ext uri="{FF2B5EF4-FFF2-40B4-BE49-F238E27FC236}">
                <a16:creationId xmlns:a16="http://schemas.microsoft.com/office/drawing/2014/main" id="{4D943B3A-74A8-C7BD-5BFD-109E8E8AB011}"/>
              </a:ext>
            </a:extLst>
          </p:cNvPr>
          <p:cNvSpPr txBox="1">
            <a:spLocks/>
          </p:cNvSpPr>
          <p:nvPr/>
        </p:nvSpPr>
        <p:spPr>
          <a:xfrm>
            <a:off x="-4193216" y="1026249"/>
            <a:ext cx="3451049" cy="81513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Flutter application</a:t>
            </a:r>
          </a:p>
        </p:txBody>
      </p:sp>
      <p:sp>
        <p:nvSpPr>
          <p:cNvPr id="54" name="Google Shape;2230;p43">
            <a:extLst>
              <a:ext uri="{FF2B5EF4-FFF2-40B4-BE49-F238E27FC236}">
                <a16:creationId xmlns:a16="http://schemas.microsoft.com/office/drawing/2014/main" id="{02DD817E-584E-421F-87FE-A2A389876BD1}"/>
              </a:ext>
            </a:extLst>
          </p:cNvPr>
          <p:cNvSpPr txBox="1">
            <a:spLocks noGrp="1"/>
          </p:cNvSpPr>
          <p:nvPr>
            <p:ph type="subTitle" idx="1"/>
          </p:nvPr>
        </p:nvSpPr>
        <p:spPr>
          <a:xfrm>
            <a:off x="-3138991" y="4096800"/>
            <a:ext cx="2919498" cy="1046700"/>
          </a:xfrm>
          <a:prstGeom prst="rect">
            <a:avLst/>
          </a:prstGeom>
        </p:spPr>
        <p:txBody>
          <a:bodyPr spcFirstLastPara="1" wrap="square" lIns="91425" tIns="91425" rIns="91425" bIns="91425" anchor="t" anchorCtr="0">
            <a:noAutofit/>
          </a:bodyPr>
          <a:lstStyle/>
          <a:p>
            <a:pPr marL="0" indent="0"/>
            <a:r>
              <a:rPr lang="en-US"/>
              <a:t>We can drive the car with buttons in the flutter application, and it also displays sensor readings.</a:t>
            </a:r>
            <a:endParaRPr lang="en"/>
          </a:p>
        </p:txBody>
      </p:sp>
    </p:spTree>
    <p:extLst>
      <p:ext uri="{BB962C8B-B14F-4D97-AF65-F5344CB8AC3E}">
        <p14:creationId xmlns:p14="http://schemas.microsoft.com/office/powerpoint/2010/main" val="86598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88" name="Google Shape;2226;p43">
            <a:extLst>
              <a:ext uri="{FF2B5EF4-FFF2-40B4-BE49-F238E27FC236}">
                <a16:creationId xmlns:a16="http://schemas.microsoft.com/office/drawing/2014/main" id="{AF77C935-7E4B-5926-5B84-17C5AEAB0859}"/>
              </a:ext>
            </a:extLst>
          </p:cNvPr>
          <p:cNvSpPr/>
          <p:nvPr/>
        </p:nvSpPr>
        <p:spPr>
          <a:xfrm rot="19696137">
            <a:off x="7606148" y="-126566"/>
            <a:ext cx="1402069" cy="1439089"/>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9335033" y="-2359406"/>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txBox="1">
            <a:spLocks noGrp="1"/>
          </p:cNvSpPr>
          <p:nvPr>
            <p:ph type="title"/>
          </p:nvPr>
        </p:nvSpPr>
        <p:spPr>
          <a:xfrm>
            <a:off x="698761" y="38627"/>
            <a:ext cx="7717500" cy="740700"/>
          </a:xfrm>
          <a:prstGeom prst="rect">
            <a:avLst/>
          </a:prstGeom>
        </p:spPr>
        <p:txBody>
          <a:bodyPr spcFirstLastPara="1" wrap="square" lIns="91425" tIns="91425" rIns="91425" bIns="91425" anchor="t" anchorCtr="0">
            <a:noAutofit/>
          </a:bodyPr>
          <a:lstStyle/>
          <a:p>
            <a:r>
              <a:rPr lang="en"/>
              <a:t>Flutter application</a:t>
            </a:r>
          </a:p>
        </p:txBody>
      </p:sp>
      <p:sp>
        <p:nvSpPr>
          <p:cNvPr id="2231" name="Google Shape;2231;p43"/>
          <p:cNvSpPr txBox="1">
            <a:spLocks noGrp="1"/>
          </p:cNvSpPr>
          <p:nvPr>
            <p:ph type="title" idx="3"/>
          </p:nvPr>
        </p:nvSpPr>
        <p:spPr>
          <a:xfrm>
            <a:off x="9535741" y="2044050"/>
            <a:ext cx="2758500" cy="527700"/>
          </a:xfrm>
          <a:prstGeom prst="rect">
            <a:avLst/>
          </a:prstGeom>
        </p:spPr>
        <p:txBody>
          <a:bodyPr spcFirstLastPara="1" wrap="square" lIns="91425" tIns="91425" rIns="91425" bIns="91425" anchor="b" anchorCtr="0">
            <a:noAutofit/>
          </a:bodyPr>
          <a:lstStyle/>
          <a:p>
            <a:r>
              <a:rPr lang="en"/>
              <a:t>Remote control</a:t>
            </a:r>
          </a:p>
        </p:txBody>
      </p:sp>
      <p:sp>
        <p:nvSpPr>
          <p:cNvPr id="2232" name="Google Shape;2232;p43"/>
          <p:cNvSpPr txBox="1">
            <a:spLocks noGrp="1"/>
          </p:cNvSpPr>
          <p:nvPr>
            <p:ph type="subTitle" idx="4"/>
          </p:nvPr>
        </p:nvSpPr>
        <p:spPr>
          <a:xfrm>
            <a:off x="9506965" y="4470907"/>
            <a:ext cx="2919498" cy="1046700"/>
          </a:xfrm>
          <a:prstGeom prst="rect">
            <a:avLst/>
          </a:prstGeom>
        </p:spPr>
        <p:txBody>
          <a:bodyPr spcFirstLastPara="1" wrap="square" lIns="91425" tIns="91425" rIns="91425" bIns="91425" anchor="t" anchorCtr="0">
            <a:noAutofit/>
          </a:bodyPr>
          <a:lstStyle/>
          <a:p>
            <a:pPr marL="0" indent="0"/>
            <a:r>
              <a:rPr lang="en-US"/>
              <a:t>A remote control that controls the car by using hand gestures.</a:t>
            </a:r>
            <a:endParaRPr lang="ar-EG"/>
          </a:p>
        </p:txBody>
      </p:sp>
      <p:grpSp>
        <p:nvGrpSpPr>
          <p:cNvPr id="2233" name="Google Shape;2233;p43"/>
          <p:cNvGrpSpPr/>
          <p:nvPr/>
        </p:nvGrpSpPr>
        <p:grpSpPr>
          <a:xfrm>
            <a:off x="9655483" y="-2049071"/>
            <a:ext cx="942556" cy="862953"/>
            <a:chOff x="2315150" y="4322825"/>
            <a:chExt cx="200950" cy="183975"/>
          </a:xfrm>
        </p:grpSpPr>
        <p:sp>
          <p:nvSpPr>
            <p:cNvPr id="2234" name="Google Shape;2234;p43"/>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43"/>
            <p:cNvGrpSpPr/>
            <p:nvPr/>
          </p:nvGrpSpPr>
          <p:grpSpPr>
            <a:xfrm>
              <a:off x="2315150" y="4322825"/>
              <a:ext cx="200950" cy="183975"/>
              <a:chOff x="2315150" y="4606650"/>
              <a:chExt cx="200950" cy="183975"/>
            </a:xfrm>
          </p:grpSpPr>
          <p:sp>
            <p:nvSpPr>
              <p:cNvPr id="2236" name="Google Shape;2236;p43"/>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43"/>
          <p:cNvGrpSpPr/>
          <p:nvPr/>
        </p:nvGrpSpPr>
        <p:grpSpPr>
          <a:xfrm rot="19697898">
            <a:off x="7825329" y="174970"/>
            <a:ext cx="904516" cy="804351"/>
            <a:chOff x="3122100" y="4329813"/>
            <a:chExt cx="198575" cy="156900"/>
          </a:xfrm>
        </p:grpSpPr>
        <p:sp>
          <p:nvSpPr>
            <p:cNvPr id="2256" name="Google Shape;2256;p43"/>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43"/>
            <p:cNvGrpSpPr/>
            <p:nvPr/>
          </p:nvGrpSpPr>
          <p:grpSpPr>
            <a:xfrm>
              <a:off x="3122100" y="4329825"/>
              <a:ext cx="198575" cy="156875"/>
              <a:chOff x="3122100" y="4613500"/>
              <a:chExt cx="198575" cy="156875"/>
            </a:xfrm>
          </p:grpSpPr>
          <p:sp>
            <p:nvSpPr>
              <p:cNvPr id="2258" name="Google Shape;2258;p43"/>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43"/>
          <p:cNvGrpSpPr/>
          <p:nvPr/>
        </p:nvGrpSpPr>
        <p:grpSpPr>
          <a:xfrm>
            <a:off x="816830" y="1423331"/>
            <a:ext cx="430885" cy="203666"/>
            <a:chOff x="8703675" y="886625"/>
            <a:chExt cx="69975" cy="33075"/>
          </a:xfrm>
        </p:grpSpPr>
        <p:sp>
          <p:nvSpPr>
            <p:cNvPr id="2273" name="Google Shape;2273;p4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43"/>
          <p:cNvSpPr/>
          <p:nvPr/>
        </p:nvSpPr>
        <p:spPr>
          <a:xfrm>
            <a:off x="8207121" y="3189962"/>
            <a:ext cx="86208" cy="86362"/>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207121" y="3321890"/>
            <a:ext cx="86208" cy="86362"/>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8058566" y="3189962"/>
            <a:ext cx="86362" cy="86362"/>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8058566" y="3321890"/>
            <a:ext cx="86362" cy="86362"/>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349;p60">
            <a:extLst>
              <a:ext uri="{FF2B5EF4-FFF2-40B4-BE49-F238E27FC236}">
                <a16:creationId xmlns:a16="http://schemas.microsoft.com/office/drawing/2014/main" id="{CBD06692-CF6E-82B8-2136-4A57665BC0D0}"/>
              </a:ext>
            </a:extLst>
          </p:cNvPr>
          <p:cNvGrpSpPr/>
          <p:nvPr/>
        </p:nvGrpSpPr>
        <p:grpSpPr>
          <a:xfrm rot="10800000">
            <a:off x="6779112" y="8436681"/>
            <a:ext cx="1172858" cy="1265544"/>
            <a:chOff x="6724338" y="3793613"/>
            <a:chExt cx="909050" cy="957900"/>
          </a:xfrm>
        </p:grpSpPr>
        <p:sp>
          <p:nvSpPr>
            <p:cNvPr id="3" name="Google Shape;4350;p60">
              <a:extLst>
                <a:ext uri="{FF2B5EF4-FFF2-40B4-BE49-F238E27FC236}">
                  <a16:creationId xmlns:a16="http://schemas.microsoft.com/office/drawing/2014/main" id="{D556BBF8-4604-7FD9-4FAF-4D92C6998EC7}"/>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24AE0080-A7DE-A50F-1E38-82105B2D5CA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86BC938A-C57D-6259-A6E9-6ECE657B79F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63F6F765-7BA5-E84A-13BB-D907A7FD33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5710A7AC-95D1-1A70-C56D-7FFEF3183E02}"/>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63F5D4C9-5C53-4FFF-D813-21A97124350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71F6AF0-6698-DB2F-AAC6-1E2EBF315B1D}"/>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813EA69F-EF78-6EE5-7DEC-40A2D2246D1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E221BC79-7133-470A-47BD-8E2A5971651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037CB5A1-CAD7-2B29-68CC-3E8A76629D7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12F6054-CBB5-DBBF-CD50-9886D5FCDF1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5C0099A4-21A7-FF27-C411-0507EC538718}"/>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2A94E24-D484-098D-620F-98D9F310070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6DF0EB49-1653-9428-123B-B5B1A37F6C25}"/>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64FBB595-DCDF-6D87-BEE5-3C09E0175D9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A58EFB-F191-D6D4-847F-0140AF4AFC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BDA5CAB-B2D9-8A05-2318-D7CCB4A43ED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B3A7BF4D-BFD0-4DC3-A3CF-57C3FC9C303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67CC4B82-9DE4-3168-43A3-31ABC411FED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74DBB10A-E07C-08D4-CD33-9058B1099CAC}"/>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700D6AE-3010-F984-1E88-808E898B4F6A}"/>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E0DEB135-9D07-119B-89A4-53452E9511B3}"/>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4B87B957-ECD4-6140-ECC2-F867274F67B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8B42568-C8B1-B217-BA72-1DCD1C8A666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850D5AC4-87ED-1CDE-9E00-56FBB99548D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102A6633-D771-C34B-1324-898C5A7F3667}"/>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C090DAF7-0C81-BD4F-3602-28182ACA7DC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58848050-9194-16F2-5EF8-9E31EB88A637}"/>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55FDA4AE-3518-40E6-DBF5-E0CD4050FA1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94D321F2-D9BC-CE14-2CB8-51067E84051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176EDC82-AE59-7409-3E5D-AD28FCCF1DE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977DB26-AD59-AC29-6ADE-9E962E0474F1}"/>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B93C3D12-D130-B015-6482-2E100DDB5E6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B804645E-F2E5-D0A6-1F12-C9606D5E9B5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E74EBA93-ED38-F09E-831F-F121BE82D90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063387C9-B8FA-1DF2-45BB-0F3169E30F2B}"/>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0D92BC5E-8006-87A4-3D9A-2F889A944D3D}"/>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1980;p41">
            <a:extLst>
              <a:ext uri="{FF2B5EF4-FFF2-40B4-BE49-F238E27FC236}">
                <a16:creationId xmlns:a16="http://schemas.microsoft.com/office/drawing/2014/main" id="{9CF7B3F1-88CF-A568-9E37-BA825E6F5385}"/>
              </a:ext>
            </a:extLst>
          </p:cNvPr>
          <p:cNvGrpSpPr/>
          <p:nvPr/>
        </p:nvGrpSpPr>
        <p:grpSpPr>
          <a:xfrm rot="10493848">
            <a:off x="8165985" y="5353174"/>
            <a:ext cx="1481235" cy="1882250"/>
            <a:chOff x="6563538" y="3254525"/>
            <a:chExt cx="543850" cy="679575"/>
          </a:xfrm>
        </p:grpSpPr>
        <p:sp>
          <p:nvSpPr>
            <p:cNvPr id="41" name="Google Shape;1981;p41">
              <a:extLst>
                <a:ext uri="{FF2B5EF4-FFF2-40B4-BE49-F238E27FC236}">
                  <a16:creationId xmlns:a16="http://schemas.microsoft.com/office/drawing/2014/main" id="{0B5D9AAD-30A7-B221-87FF-E7F308A82155}"/>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82;p41">
              <a:extLst>
                <a:ext uri="{FF2B5EF4-FFF2-40B4-BE49-F238E27FC236}">
                  <a16:creationId xmlns:a16="http://schemas.microsoft.com/office/drawing/2014/main" id="{BC2B162C-7850-70AF-ACA5-7D3C9D5CAA39}"/>
                </a:ext>
              </a:extLst>
            </p:cNvPr>
            <p:cNvGrpSpPr/>
            <p:nvPr/>
          </p:nvGrpSpPr>
          <p:grpSpPr>
            <a:xfrm>
              <a:off x="6563538" y="3254525"/>
              <a:ext cx="543850" cy="679575"/>
              <a:chOff x="6131100" y="2750475"/>
              <a:chExt cx="543850" cy="679575"/>
            </a:xfrm>
          </p:grpSpPr>
          <p:sp>
            <p:nvSpPr>
              <p:cNvPr id="43" name="Google Shape;1983;p41">
                <a:extLst>
                  <a:ext uri="{FF2B5EF4-FFF2-40B4-BE49-F238E27FC236}">
                    <a16:creationId xmlns:a16="http://schemas.microsoft.com/office/drawing/2014/main" id="{A140F5E5-9E29-BC77-946C-FB88A1E3D429}"/>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84;p41">
                <a:extLst>
                  <a:ext uri="{FF2B5EF4-FFF2-40B4-BE49-F238E27FC236}">
                    <a16:creationId xmlns:a16="http://schemas.microsoft.com/office/drawing/2014/main" id="{F5D1B736-D8E9-6003-9E6A-ACC1CEE72C86}"/>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85;p41">
                <a:extLst>
                  <a:ext uri="{FF2B5EF4-FFF2-40B4-BE49-F238E27FC236}">
                    <a16:creationId xmlns:a16="http://schemas.microsoft.com/office/drawing/2014/main" id="{105A2DC7-699A-76F2-CC19-0323FD3504D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86;p41">
                <a:extLst>
                  <a:ext uri="{FF2B5EF4-FFF2-40B4-BE49-F238E27FC236}">
                    <a16:creationId xmlns:a16="http://schemas.microsoft.com/office/drawing/2014/main" id="{CC5315E9-137E-27A3-5C08-2DF571F5F6BE}"/>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87;p41">
                <a:extLst>
                  <a:ext uri="{FF2B5EF4-FFF2-40B4-BE49-F238E27FC236}">
                    <a16:creationId xmlns:a16="http://schemas.microsoft.com/office/drawing/2014/main" id="{25B5E1B3-03B4-B4ED-C03B-9107A893BB0B}"/>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8;p41">
                <a:extLst>
                  <a:ext uri="{FF2B5EF4-FFF2-40B4-BE49-F238E27FC236}">
                    <a16:creationId xmlns:a16="http://schemas.microsoft.com/office/drawing/2014/main" id="{D0FB80B9-FC20-3220-0A7B-7BC48B32A580}"/>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89;p41">
                <a:extLst>
                  <a:ext uri="{FF2B5EF4-FFF2-40B4-BE49-F238E27FC236}">
                    <a16:creationId xmlns:a16="http://schemas.microsoft.com/office/drawing/2014/main" id="{407D9679-646F-D6A5-39FA-EDFB99D4C37E}"/>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90;p41">
                <a:extLst>
                  <a:ext uri="{FF2B5EF4-FFF2-40B4-BE49-F238E27FC236}">
                    <a16:creationId xmlns:a16="http://schemas.microsoft.com/office/drawing/2014/main" id="{99B89221-09B0-4088-500E-8CBB19AB57EC}"/>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1;p41">
                <a:extLst>
                  <a:ext uri="{FF2B5EF4-FFF2-40B4-BE49-F238E27FC236}">
                    <a16:creationId xmlns:a16="http://schemas.microsoft.com/office/drawing/2014/main" id="{6B6E698F-ACB9-CF8F-FE7B-1E61ADA7E53D}"/>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92;p41">
                <a:extLst>
                  <a:ext uri="{FF2B5EF4-FFF2-40B4-BE49-F238E27FC236}">
                    <a16:creationId xmlns:a16="http://schemas.microsoft.com/office/drawing/2014/main" id="{F16C51D8-7CCA-54D9-0CD8-0E5896200E76}"/>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3;p41">
                <a:extLst>
                  <a:ext uri="{FF2B5EF4-FFF2-40B4-BE49-F238E27FC236}">
                    <a16:creationId xmlns:a16="http://schemas.microsoft.com/office/drawing/2014/main" id="{96A4C099-BE1E-E39B-8FFB-881680DDE408}"/>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4;p41">
                <a:extLst>
                  <a:ext uri="{FF2B5EF4-FFF2-40B4-BE49-F238E27FC236}">
                    <a16:creationId xmlns:a16="http://schemas.microsoft.com/office/drawing/2014/main" id="{61342EAD-5FF2-D683-5B70-51F15D62FFA8}"/>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95;p41">
                <a:extLst>
                  <a:ext uri="{FF2B5EF4-FFF2-40B4-BE49-F238E27FC236}">
                    <a16:creationId xmlns:a16="http://schemas.microsoft.com/office/drawing/2014/main" id="{56A930B8-8754-BC28-D8A3-54233EE5D471}"/>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6;p41">
                <a:extLst>
                  <a:ext uri="{FF2B5EF4-FFF2-40B4-BE49-F238E27FC236}">
                    <a16:creationId xmlns:a16="http://schemas.microsoft.com/office/drawing/2014/main" id="{69D5B40C-A2BF-4C60-5AF4-CDDE4070FFEE}"/>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7;p41">
                <a:extLst>
                  <a:ext uri="{FF2B5EF4-FFF2-40B4-BE49-F238E27FC236}">
                    <a16:creationId xmlns:a16="http://schemas.microsoft.com/office/drawing/2014/main" id="{9C15B37B-06B8-A134-7310-78A90EE14D7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8;p41">
                <a:extLst>
                  <a:ext uri="{FF2B5EF4-FFF2-40B4-BE49-F238E27FC236}">
                    <a16:creationId xmlns:a16="http://schemas.microsoft.com/office/drawing/2014/main" id="{3DCDC3EE-D39C-A28E-6073-E7A7ED619A87}"/>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9;p41">
                <a:extLst>
                  <a:ext uri="{FF2B5EF4-FFF2-40B4-BE49-F238E27FC236}">
                    <a16:creationId xmlns:a16="http://schemas.microsoft.com/office/drawing/2014/main" id="{DFD78F65-3807-62C0-0D96-A587404DCF5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0;p41">
                <a:extLst>
                  <a:ext uri="{FF2B5EF4-FFF2-40B4-BE49-F238E27FC236}">
                    <a16:creationId xmlns:a16="http://schemas.microsoft.com/office/drawing/2014/main" id="{D844E91F-ACB8-AB27-5127-69D60CEB8274}"/>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1;p41">
                <a:extLst>
                  <a:ext uri="{FF2B5EF4-FFF2-40B4-BE49-F238E27FC236}">
                    <a16:creationId xmlns:a16="http://schemas.microsoft.com/office/drawing/2014/main" id="{E8177FA4-D460-3EE7-C12B-8C2905247D5D}"/>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2;p41">
                <a:extLst>
                  <a:ext uri="{FF2B5EF4-FFF2-40B4-BE49-F238E27FC236}">
                    <a16:creationId xmlns:a16="http://schemas.microsoft.com/office/drawing/2014/main" id="{713187C3-84E9-EC7E-5723-505ACFD2BEBF}"/>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03;p41">
                <a:extLst>
                  <a:ext uri="{FF2B5EF4-FFF2-40B4-BE49-F238E27FC236}">
                    <a16:creationId xmlns:a16="http://schemas.microsoft.com/office/drawing/2014/main" id="{7BAF6CB8-44B8-347D-93AB-B8063816D7BB}"/>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04;p41">
                <a:extLst>
                  <a:ext uri="{FF2B5EF4-FFF2-40B4-BE49-F238E27FC236}">
                    <a16:creationId xmlns:a16="http://schemas.microsoft.com/office/drawing/2014/main" id="{042D8E36-AD00-F717-3EBD-93F8964194E0}"/>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05;p41">
                <a:extLst>
                  <a:ext uri="{FF2B5EF4-FFF2-40B4-BE49-F238E27FC236}">
                    <a16:creationId xmlns:a16="http://schemas.microsoft.com/office/drawing/2014/main" id="{4188890F-2264-5DCF-5020-953DED52D1A5}"/>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06;p41">
                <a:extLst>
                  <a:ext uri="{FF2B5EF4-FFF2-40B4-BE49-F238E27FC236}">
                    <a16:creationId xmlns:a16="http://schemas.microsoft.com/office/drawing/2014/main" id="{5FD3FC57-0D27-9A44-5148-5919D8A5A240}"/>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07;p41">
                <a:extLst>
                  <a:ext uri="{FF2B5EF4-FFF2-40B4-BE49-F238E27FC236}">
                    <a16:creationId xmlns:a16="http://schemas.microsoft.com/office/drawing/2014/main" id="{1BC982A8-575D-FC94-1428-9AC3EEC49C4E}"/>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08;p41">
                <a:extLst>
                  <a:ext uri="{FF2B5EF4-FFF2-40B4-BE49-F238E27FC236}">
                    <a16:creationId xmlns:a16="http://schemas.microsoft.com/office/drawing/2014/main" id="{873C99E6-3829-B4E3-3FA2-B6F6CA871A56}"/>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09;p41">
                <a:extLst>
                  <a:ext uri="{FF2B5EF4-FFF2-40B4-BE49-F238E27FC236}">
                    <a16:creationId xmlns:a16="http://schemas.microsoft.com/office/drawing/2014/main" id="{399EA1E2-9ACC-5052-A410-865E9C1AB93A}"/>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10;p41">
                <a:extLst>
                  <a:ext uri="{FF2B5EF4-FFF2-40B4-BE49-F238E27FC236}">
                    <a16:creationId xmlns:a16="http://schemas.microsoft.com/office/drawing/2014/main" id="{21CA86AC-FBB0-EECF-E66B-811CDD4A5C9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11;p41">
                <a:extLst>
                  <a:ext uri="{FF2B5EF4-FFF2-40B4-BE49-F238E27FC236}">
                    <a16:creationId xmlns:a16="http://schemas.microsoft.com/office/drawing/2014/main" id="{DFF8D858-1C7E-EF31-A9C3-84EC6BE51D23}"/>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12;p41">
                <a:extLst>
                  <a:ext uri="{FF2B5EF4-FFF2-40B4-BE49-F238E27FC236}">
                    <a16:creationId xmlns:a16="http://schemas.microsoft.com/office/drawing/2014/main" id="{B95DD5B3-0286-A3B9-45FF-7672B725EEA3}"/>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13;p41">
                <a:extLst>
                  <a:ext uri="{FF2B5EF4-FFF2-40B4-BE49-F238E27FC236}">
                    <a16:creationId xmlns:a16="http://schemas.microsoft.com/office/drawing/2014/main" id="{CA0B3040-3C87-A6E2-FB0D-B6437609F8F5}"/>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5" name="Google Shape;1586;p38">
            <a:extLst>
              <a:ext uri="{FF2B5EF4-FFF2-40B4-BE49-F238E27FC236}">
                <a16:creationId xmlns:a16="http://schemas.microsoft.com/office/drawing/2014/main" id="{A447E6E6-03CC-D1FD-6D8A-AA14FE0430ED}"/>
              </a:ext>
            </a:extLst>
          </p:cNvPr>
          <p:cNvGrpSpPr/>
          <p:nvPr/>
        </p:nvGrpSpPr>
        <p:grpSpPr>
          <a:xfrm rot="10280415">
            <a:off x="8684065" y="7921943"/>
            <a:ext cx="1052121" cy="990345"/>
            <a:chOff x="3685713" y="4288888"/>
            <a:chExt cx="329550" cy="310200"/>
          </a:xfrm>
        </p:grpSpPr>
        <p:sp>
          <p:nvSpPr>
            <p:cNvPr id="2186" name="Google Shape;1587;p38">
              <a:extLst>
                <a:ext uri="{FF2B5EF4-FFF2-40B4-BE49-F238E27FC236}">
                  <a16:creationId xmlns:a16="http://schemas.microsoft.com/office/drawing/2014/main" id="{F382ED0C-1A64-1957-EC58-DFD8C33B529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7" name="Google Shape;1588;p38">
              <a:extLst>
                <a:ext uri="{FF2B5EF4-FFF2-40B4-BE49-F238E27FC236}">
                  <a16:creationId xmlns:a16="http://schemas.microsoft.com/office/drawing/2014/main" id="{07070D8E-75CC-DB44-F802-3FC38A9FE50A}"/>
                </a:ext>
              </a:extLst>
            </p:cNvPr>
            <p:cNvGrpSpPr/>
            <p:nvPr/>
          </p:nvGrpSpPr>
          <p:grpSpPr>
            <a:xfrm>
              <a:off x="3685713" y="4289050"/>
              <a:ext cx="329550" cy="309875"/>
              <a:chOff x="3816825" y="4572725"/>
              <a:chExt cx="329550" cy="309875"/>
            </a:xfrm>
          </p:grpSpPr>
          <p:sp>
            <p:nvSpPr>
              <p:cNvPr id="2188" name="Google Shape;1589;p38">
                <a:extLst>
                  <a:ext uri="{FF2B5EF4-FFF2-40B4-BE49-F238E27FC236}">
                    <a16:creationId xmlns:a16="http://schemas.microsoft.com/office/drawing/2014/main" id="{0E68534B-7371-94B7-3AD2-10EE8B03C0BA}"/>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590;p38">
                <a:extLst>
                  <a:ext uri="{FF2B5EF4-FFF2-40B4-BE49-F238E27FC236}">
                    <a16:creationId xmlns:a16="http://schemas.microsoft.com/office/drawing/2014/main" id="{E37B2A2A-F99E-8364-95C5-D5B97DE056D9}"/>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591;p38">
                <a:extLst>
                  <a:ext uri="{FF2B5EF4-FFF2-40B4-BE49-F238E27FC236}">
                    <a16:creationId xmlns:a16="http://schemas.microsoft.com/office/drawing/2014/main" id="{0992A773-D116-6C9C-A343-2906D10BB9EC}"/>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592;p38">
                <a:extLst>
                  <a:ext uri="{FF2B5EF4-FFF2-40B4-BE49-F238E27FC236}">
                    <a16:creationId xmlns:a16="http://schemas.microsoft.com/office/drawing/2014/main" id="{A5567009-4BEC-BC40-34C1-B1406BF90AA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593;p38">
                <a:extLst>
                  <a:ext uri="{FF2B5EF4-FFF2-40B4-BE49-F238E27FC236}">
                    <a16:creationId xmlns:a16="http://schemas.microsoft.com/office/drawing/2014/main" id="{B2FB5C60-69A9-B9C9-1F89-BE312074986C}"/>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594;p38">
                <a:extLst>
                  <a:ext uri="{FF2B5EF4-FFF2-40B4-BE49-F238E27FC236}">
                    <a16:creationId xmlns:a16="http://schemas.microsoft.com/office/drawing/2014/main" id="{E54E1D3C-E03F-1089-3C69-7F64DA9C5AC2}"/>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595;p38">
                <a:extLst>
                  <a:ext uri="{FF2B5EF4-FFF2-40B4-BE49-F238E27FC236}">
                    <a16:creationId xmlns:a16="http://schemas.microsoft.com/office/drawing/2014/main" id="{3A0534A4-742F-1DD9-05AE-70951C45FE9D}"/>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596;p38">
                <a:extLst>
                  <a:ext uri="{FF2B5EF4-FFF2-40B4-BE49-F238E27FC236}">
                    <a16:creationId xmlns:a16="http://schemas.microsoft.com/office/drawing/2014/main" id="{D239BE3C-94CD-6F65-12DF-B2E9CEFE695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597;p38">
                <a:extLst>
                  <a:ext uri="{FF2B5EF4-FFF2-40B4-BE49-F238E27FC236}">
                    <a16:creationId xmlns:a16="http://schemas.microsoft.com/office/drawing/2014/main" id="{D5236F58-8563-A217-1E08-B37D70DD051E}"/>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598;p38">
                <a:extLst>
                  <a:ext uri="{FF2B5EF4-FFF2-40B4-BE49-F238E27FC236}">
                    <a16:creationId xmlns:a16="http://schemas.microsoft.com/office/drawing/2014/main" id="{42A50CD4-C3B0-627E-E488-E1F6A4BDD26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599;p38">
                <a:extLst>
                  <a:ext uri="{FF2B5EF4-FFF2-40B4-BE49-F238E27FC236}">
                    <a16:creationId xmlns:a16="http://schemas.microsoft.com/office/drawing/2014/main" id="{39389551-98F8-901D-CD61-8A1EC3706113}"/>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600;p38">
                <a:extLst>
                  <a:ext uri="{FF2B5EF4-FFF2-40B4-BE49-F238E27FC236}">
                    <a16:creationId xmlns:a16="http://schemas.microsoft.com/office/drawing/2014/main" id="{6D0678A8-75D2-57C6-4A53-F435DC6DD3FF}"/>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601;p38">
                <a:extLst>
                  <a:ext uri="{FF2B5EF4-FFF2-40B4-BE49-F238E27FC236}">
                    <a16:creationId xmlns:a16="http://schemas.microsoft.com/office/drawing/2014/main" id="{D74DA8FD-508C-1F29-D301-4E4BD0BFAFE4}"/>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602;p38">
                <a:extLst>
                  <a:ext uri="{FF2B5EF4-FFF2-40B4-BE49-F238E27FC236}">
                    <a16:creationId xmlns:a16="http://schemas.microsoft.com/office/drawing/2014/main" id="{EC10372A-DB85-B001-EE76-E0C6BF1FC637}"/>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603;p38">
                <a:extLst>
                  <a:ext uri="{FF2B5EF4-FFF2-40B4-BE49-F238E27FC236}">
                    <a16:creationId xmlns:a16="http://schemas.microsoft.com/office/drawing/2014/main" id="{675E8B03-9785-4A3A-D65B-A1AEA802D02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604;p38">
                <a:extLst>
                  <a:ext uri="{FF2B5EF4-FFF2-40B4-BE49-F238E27FC236}">
                    <a16:creationId xmlns:a16="http://schemas.microsoft.com/office/drawing/2014/main" id="{7DA3B4B4-30AC-4C78-F001-A7442D86A99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605;p38">
                <a:extLst>
                  <a:ext uri="{FF2B5EF4-FFF2-40B4-BE49-F238E27FC236}">
                    <a16:creationId xmlns:a16="http://schemas.microsoft.com/office/drawing/2014/main" id="{9D432932-F5C5-FC17-445B-599D96702B4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606;p38">
                <a:extLst>
                  <a:ext uri="{FF2B5EF4-FFF2-40B4-BE49-F238E27FC236}">
                    <a16:creationId xmlns:a16="http://schemas.microsoft.com/office/drawing/2014/main" id="{947F9F7A-3C6B-1F8C-E010-347B8BD8C24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607;p38">
                <a:extLst>
                  <a:ext uri="{FF2B5EF4-FFF2-40B4-BE49-F238E27FC236}">
                    <a16:creationId xmlns:a16="http://schemas.microsoft.com/office/drawing/2014/main" id="{4F1E10BC-69A3-36F0-F7E4-CA0DEB0ACA53}"/>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608;p38">
                <a:extLst>
                  <a:ext uri="{FF2B5EF4-FFF2-40B4-BE49-F238E27FC236}">
                    <a16:creationId xmlns:a16="http://schemas.microsoft.com/office/drawing/2014/main" id="{96E8E015-41A9-F969-6570-78B6C5C90248}"/>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609;p38">
                <a:extLst>
                  <a:ext uri="{FF2B5EF4-FFF2-40B4-BE49-F238E27FC236}">
                    <a16:creationId xmlns:a16="http://schemas.microsoft.com/office/drawing/2014/main" id="{C74C844B-E452-1E14-C27F-5979B374AC1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4" name="Google Shape;894;p34">
            <a:extLst>
              <a:ext uri="{FF2B5EF4-FFF2-40B4-BE49-F238E27FC236}">
                <a16:creationId xmlns:a16="http://schemas.microsoft.com/office/drawing/2014/main" id="{34854697-AEA4-155E-2DF6-0F8150E6AE9A}"/>
              </a:ext>
            </a:extLst>
          </p:cNvPr>
          <p:cNvGrpSpPr/>
          <p:nvPr/>
        </p:nvGrpSpPr>
        <p:grpSpPr>
          <a:xfrm rot="17029755">
            <a:off x="-2702980" y="3433631"/>
            <a:ext cx="1245083" cy="1035484"/>
            <a:chOff x="5784050" y="1584700"/>
            <a:chExt cx="294100" cy="234275"/>
          </a:xfrm>
        </p:grpSpPr>
        <p:sp>
          <p:nvSpPr>
            <p:cNvPr id="2305" name="Google Shape;895;p34">
              <a:extLst>
                <a:ext uri="{FF2B5EF4-FFF2-40B4-BE49-F238E27FC236}">
                  <a16:creationId xmlns:a16="http://schemas.microsoft.com/office/drawing/2014/main" id="{9716C477-DE3F-48A3-94F8-47030F282DE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896;p34">
              <a:extLst>
                <a:ext uri="{FF2B5EF4-FFF2-40B4-BE49-F238E27FC236}">
                  <a16:creationId xmlns:a16="http://schemas.microsoft.com/office/drawing/2014/main" id="{EF7A7C43-13C0-7B5C-0CA2-31BCD8C2A94B}"/>
                </a:ext>
              </a:extLst>
            </p:cNvPr>
            <p:cNvGrpSpPr/>
            <p:nvPr/>
          </p:nvGrpSpPr>
          <p:grpSpPr>
            <a:xfrm>
              <a:off x="5784050" y="1584700"/>
              <a:ext cx="294100" cy="234275"/>
              <a:chOff x="5784050" y="-104950"/>
              <a:chExt cx="294100" cy="234275"/>
            </a:xfrm>
          </p:grpSpPr>
          <p:sp>
            <p:nvSpPr>
              <p:cNvPr id="2307" name="Google Shape;897;p34">
                <a:extLst>
                  <a:ext uri="{FF2B5EF4-FFF2-40B4-BE49-F238E27FC236}">
                    <a16:creationId xmlns:a16="http://schemas.microsoft.com/office/drawing/2014/main" id="{1CED1FEF-E712-F506-367E-A189E7D4EA22}"/>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898;p34">
                <a:extLst>
                  <a:ext uri="{FF2B5EF4-FFF2-40B4-BE49-F238E27FC236}">
                    <a16:creationId xmlns:a16="http://schemas.microsoft.com/office/drawing/2014/main" id="{0B031134-E41F-67AF-FD95-A9064048917C}"/>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899;p34">
                <a:extLst>
                  <a:ext uri="{FF2B5EF4-FFF2-40B4-BE49-F238E27FC236}">
                    <a16:creationId xmlns:a16="http://schemas.microsoft.com/office/drawing/2014/main" id="{B3352830-0E0D-3BEF-86D1-626A207BBECC}"/>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900;p34">
                <a:extLst>
                  <a:ext uri="{FF2B5EF4-FFF2-40B4-BE49-F238E27FC236}">
                    <a16:creationId xmlns:a16="http://schemas.microsoft.com/office/drawing/2014/main" id="{60BC80D6-98DA-C7B5-9EF8-6B5D721BB86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901;p34">
                <a:extLst>
                  <a:ext uri="{FF2B5EF4-FFF2-40B4-BE49-F238E27FC236}">
                    <a16:creationId xmlns:a16="http://schemas.microsoft.com/office/drawing/2014/main" id="{A5E56C4C-F3E2-ECB1-50A9-71AB593E398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902;p34">
                <a:extLst>
                  <a:ext uri="{FF2B5EF4-FFF2-40B4-BE49-F238E27FC236}">
                    <a16:creationId xmlns:a16="http://schemas.microsoft.com/office/drawing/2014/main" id="{F07157F2-A48C-4285-6BC8-7B5EF5652EA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3" name="Google Shape;1357;p37">
            <a:extLst>
              <a:ext uri="{FF2B5EF4-FFF2-40B4-BE49-F238E27FC236}">
                <a16:creationId xmlns:a16="http://schemas.microsoft.com/office/drawing/2014/main" id="{D6BF55C2-7685-5985-771A-EF00E778DFBD}"/>
              </a:ext>
            </a:extLst>
          </p:cNvPr>
          <p:cNvGrpSpPr/>
          <p:nvPr/>
        </p:nvGrpSpPr>
        <p:grpSpPr>
          <a:xfrm rot="18584630">
            <a:off x="-3578821" y="-967568"/>
            <a:ext cx="1599617" cy="1935136"/>
            <a:chOff x="3922200" y="2432125"/>
            <a:chExt cx="534925" cy="647125"/>
          </a:xfrm>
        </p:grpSpPr>
        <p:sp>
          <p:nvSpPr>
            <p:cNvPr id="2314" name="Google Shape;1358;p37">
              <a:extLst>
                <a:ext uri="{FF2B5EF4-FFF2-40B4-BE49-F238E27FC236}">
                  <a16:creationId xmlns:a16="http://schemas.microsoft.com/office/drawing/2014/main" id="{1169E92D-FD8D-086C-4EA9-972E4A6D2B29}"/>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1359;p37">
              <a:extLst>
                <a:ext uri="{FF2B5EF4-FFF2-40B4-BE49-F238E27FC236}">
                  <a16:creationId xmlns:a16="http://schemas.microsoft.com/office/drawing/2014/main" id="{9C0BAD7C-9CA2-01A1-B4E2-6C03F413F979}"/>
                </a:ext>
              </a:extLst>
            </p:cNvPr>
            <p:cNvGrpSpPr/>
            <p:nvPr/>
          </p:nvGrpSpPr>
          <p:grpSpPr>
            <a:xfrm>
              <a:off x="3922500" y="2432125"/>
              <a:ext cx="534625" cy="647125"/>
              <a:chOff x="3922500" y="1079725"/>
              <a:chExt cx="534625" cy="647125"/>
            </a:xfrm>
          </p:grpSpPr>
          <p:sp>
            <p:nvSpPr>
              <p:cNvPr id="2316" name="Google Shape;1360;p37">
                <a:extLst>
                  <a:ext uri="{FF2B5EF4-FFF2-40B4-BE49-F238E27FC236}">
                    <a16:creationId xmlns:a16="http://schemas.microsoft.com/office/drawing/2014/main" id="{FA5A2B53-D81D-699E-8143-344F6700112E}"/>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361;p37">
                <a:extLst>
                  <a:ext uri="{FF2B5EF4-FFF2-40B4-BE49-F238E27FC236}">
                    <a16:creationId xmlns:a16="http://schemas.microsoft.com/office/drawing/2014/main" id="{C94CCE48-4621-45C4-1BF3-97C7FB0369F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362;p37">
                <a:extLst>
                  <a:ext uri="{FF2B5EF4-FFF2-40B4-BE49-F238E27FC236}">
                    <a16:creationId xmlns:a16="http://schemas.microsoft.com/office/drawing/2014/main" id="{86390509-BF2C-277E-AB4B-9EB04210D21A}"/>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363;p37">
                <a:extLst>
                  <a:ext uri="{FF2B5EF4-FFF2-40B4-BE49-F238E27FC236}">
                    <a16:creationId xmlns:a16="http://schemas.microsoft.com/office/drawing/2014/main" id="{42C0A597-41C5-CE5F-C313-1FEE6A0630D8}"/>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364;p37">
                <a:extLst>
                  <a:ext uri="{FF2B5EF4-FFF2-40B4-BE49-F238E27FC236}">
                    <a16:creationId xmlns:a16="http://schemas.microsoft.com/office/drawing/2014/main" id="{3757D678-8389-B22E-08AA-4B73E03C9C5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365;p37">
                <a:extLst>
                  <a:ext uri="{FF2B5EF4-FFF2-40B4-BE49-F238E27FC236}">
                    <a16:creationId xmlns:a16="http://schemas.microsoft.com/office/drawing/2014/main" id="{65A1D184-74C2-FCD8-ADF9-9F025AE9E4D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366;p37">
                <a:extLst>
                  <a:ext uri="{FF2B5EF4-FFF2-40B4-BE49-F238E27FC236}">
                    <a16:creationId xmlns:a16="http://schemas.microsoft.com/office/drawing/2014/main" id="{0693B1DF-AC19-CB99-973B-EFB519234D39}"/>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367;p37">
                <a:extLst>
                  <a:ext uri="{FF2B5EF4-FFF2-40B4-BE49-F238E27FC236}">
                    <a16:creationId xmlns:a16="http://schemas.microsoft.com/office/drawing/2014/main" id="{5CD73147-82EE-55B6-91BA-EE46439FFF7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368;p37">
                <a:extLst>
                  <a:ext uri="{FF2B5EF4-FFF2-40B4-BE49-F238E27FC236}">
                    <a16:creationId xmlns:a16="http://schemas.microsoft.com/office/drawing/2014/main" id="{11F7E650-F558-503B-2421-98FEDFC6209D}"/>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369;p37">
                <a:extLst>
                  <a:ext uri="{FF2B5EF4-FFF2-40B4-BE49-F238E27FC236}">
                    <a16:creationId xmlns:a16="http://schemas.microsoft.com/office/drawing/2014/main" id="{7A74BF58-8FD3-406D-663E-338D42DBBC79}"/>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370;p37">
                <a:extLst>
                  <a:ext uri="{FF2B5EF4-FFF2-40B4-BE49-F238E27FC236}">
                    <a16:creationId xmlns:a16="http://schemas.microsoft.com/office/drawing/2014/main" id="{DFB9925C-4D21-3501-A8D4-4ABDBB9C141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1371;p37">
                <a:extLst>
                  <a:ext uri="{FF2B5EF4-FFF2-40B4-BE49-F238E27FC236}">
                    <a16:creationId xmlns:a16="http://schemas.microsoft.com/office/drawing/2014/main" id="{82501B81-D896-DA77-D5CA-0247F082AA9F}"/>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1372;p37">
                <a:extLst>
                  <a:ext uri="{FF2B5EF4-FFF2-40B4-BE49-F238E27FC236}">
                    <a16:creationId xmlns:a16="http://schemas.microsoft.com/office/drawing/2014/main" id="{8AD581B4-ECF3-0D26-BE6E-221FE18C465C}"/>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1373;p37">
                <a:extLst>
                  <a:ext uri="{FF2B5EF4-FFF2-40B4-BE49-F238E27FC236}">
                    <a16:creationId xmlns:a16="http://schemas.microsoft.com/office/drawing/2014/main" id="{D87F72D0-D635-E0EB-FA8D-77AD151BA2A0}"/>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1374;p37">
                <a:extLst>
                  <a:ext uri="{FF2B5EF4-FFF2-40B4-BE49-F238E27FC236}">
                    <a16:creationId xmlns:a16="http://schemas.microsoft.com/office/drawing/2014/main" id="{770D397A-D4B5-A7D5-1341-817181354EE2}"/>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1375;p37">
                <a:extLst>
                  <a:ext uri="{FF2B5EF4-FFF2-40B4-BE49-F238E27FC236}">
                    <a16:creationId xmlns:a16="http://schemas.microsoft.com/office/drawing/2014/main" id="{4B789B2D-378B-138B-D470-EA6293BB509A}"/>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1376;p37">
                <a:extLst>
                  <a:ext uri="{FF2B5EF4-FFF2-40B4-BE49-F238E27FC236}">
                    <a16:creationId xmlns:a16="http://schemas.microsoft.com/office/drawing/2014/main" id="{1953A5D6-7497-EA5E-C374-9BC2D07C77CD}"/>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1377;p37">
                <a:extLst>
                  <a:ext uri="{FF2B5EF4-FFF2-40B4-BE49-F238E27FC236}">
                    <a16:creationId xmlns:a16="http://schemas.microsoft.com/office/drawing/2014/main" id="{491D486B-ACF2-73C4-7132-A9892CB37069}"/>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1378;p37">
                <a:extLst>
                  <a:ext uri="{FF2B5EF4-FFF2-40B4-BE49-F238E27FC236}">
                    <a16:creationId xmlns:a16="http://schemas.microsoft.com/office/drawing/2014/main" id="{15CA2AA2-3400-A09D-06B8-B3B760CE52E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1379;p37">
                <a:extLst>
                  <a:ext uri="{FF2B5EF4-FFF2-40B4-BE49-F238E27FC236}">
                    <a16:creationId xmlns:a16="http://schemas.microsoft.com/office/drawing/2014/main" id="{8CD63709-A940-A467-B429-0830DBDCA9B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1380;p37">
                <a:extLst>
                  <a:ext uri="{FF2B5EF4-FFF2-40B4-BE49-F238E27FC236}">
                    <a16:creationId xmlns:a16="http://schemas.microsoft.com/office/drawing/2014/main" id="{5A4C814C-09EB-4EF9-C30E-7112EEB703A0}"/>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1381;p37">
                <a:extLst>
                  <a:ext uri="{FF2B5EF4-FFF2-40B4-BE49-F238E27FC236}">
                    <a16:creationId xmlns:a16="http://schemas.microsoft.com/office/drawing/2014/main" id="{0D59C24D-D4B5-32F7-C904-126D815B85F5}"/>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1382;p37">
                <a:extLst>
                  <a:ext uri="{FF2B5EF4-FFF2-40B4-BE49-F238E27FC236}">
                    <a16:creationId xmlns:a16="http://schemas.microsoft.com/office/drawing/2014/main" id="{789703D5-79D9-CE27-FCE2-4EFC317C9984}"/>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1383;p37">
                <a:extLst>
                  <a:ext uri="{FF2B5EF4-FFF2-40B4-BE49-F238E27FC236}">
                    <a16:creationId xmlns:a16="http://schemas.microsoft.com/office/drawing/2014/main" id="{983C2B70-87DC-2CF5-7BE5-0F19A0B80D56}"/>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1384;p37">
                <a:extLst>
                  <a:ext uri="{FF2B5EF4-FFF2-40B4-BE49-F238E27FC236}">
                    <a16:creationId xmlns:a16="http://schemas.microsoft.com/office/drawing/2014/main" id="{110E9644-501A-1274-51EF-C01C4DD81A3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1385;p37">
                <a:extLst>
                  <a:ext uri="{FF2B5EF4-FFF2-40B4-BE49-F238E27FC236}">
                    <a16:creationId xmlns:a16="http://schemas.microsoft.com/office/drawing/2014/main" id="{39F30633-E3D7-6504-AFFA-7364D45BB3A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1386;p37">
                <a:extLst>
                  <a:ext uri="{FF2B5EF4-FFF2-40B4-BE49-F238E27FC236}">
                    <a16:creationId xmlns:a16="http://schemas.microsoft.com/office/drawing/2014/main" id="{0C942B10-F494-FB57-CEF3-DBA1D3099BC1}"/>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1387;p37">
                <a:extLst>
                  <a:ext uri="{FF2B5EF4-FFF2-40B4-BE49-F238E27FC236}">
                    <a16:creationId xmlns:a16="http://schemas.microsoft.com/office/drawing/2014/main" id="{E3D67A30-830A-14CC-5E2C-322E050138AE}"/>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1388;p37">
                <a:extLst>
                  <a:ext uri="{FF2B5EF4-FFF2-40B4-BE49-F238E27FC236}">
                    <a16:creationId xmlns:a16="http://schemas.microsoft.com/office/drawing/2014/main" id="{06E0E502-9C76-F255-D807-D2FD0527B904}"/>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1389;p37">
                <a:extLst>
                  <a:ext uri="{FF2B5EF4-FFF2-40B4-BE49-F238E27FC236}">
                    <a16:creationId xmlns:a16="http://schemas.microsoft.com/office/drawing/2014/main" id="{9C3C9473-7BFF-9ECA-4B21-485357A3E9F1}"/>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1390;p37">
                <a:extLst>
                  <a:ext uri="{FF2B5EF4-FFF2-40B4-BE49-F238E27FC236}">
                    <a16:creationId xmlns:a16="http://schemas.microsoft.com/office/drawing/2014/main" id="{D8179994-6FF8-75CB-E0A3-928BC0EB466E}"/>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1391;p37">
                <a:extLst>
                  <a:ext uri="{FF2B5EF4-FFF2-40B4-BE49-F238E27FC236}">
                    <a16:creationId xmlns:a16="http://schemas.microsoft.com/office/drawing/2014/main" id="{4DF6DB74-06E1-CB1E-0FC7-FBC55DB5229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1392;p37">
                <a:extLst>
                  <a:ext uri="{FF2B5EF4-FFF2-40B4-BE49-F238E27FC236}">
                    <a16:creationId xmlns:a16="http://schemas.microsoft.com/office/drawing/2014/main" id="{A73D7A34-75CF-F39D-FBCE-5D88BFA03518}"/>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1393;p37">
                <a:extLst>
                  <a:ext uri="{FF2B5EF4-FFF2-40B4-BE49-F238E27FC236}">
                    <a16:creationId xmlns:a16="http://schemas.microsoft.com/office/drawing/2014/main" id="{90558249-7BC6-22A8-19E9-AA56D97C0B2B}"/>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1394;p37">
                <a:extLst>
                  <a:ext uri="{FF2B5EF4-FFF2-40B4-BE49-F238E27FC236}">
                    <a16:creationId xmlns:a16="http://schemas.microsoft.com/office/drawing/2014/main" id="{79AC7746-2095-4E94-9E89-CD5DFE7C3241}"/>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1395;p37">
                <a:extLst>
                  <a:ext uri="{FF2B5EF4-FFF2-40B4-BE49-F238E27FC236}">
                    <a16:creationId xmlns:a16="http://schemas.microsoft.com/office/drawing/2014/main" id="{FFE1346D-5AE4-970A-9CF2-04E5A6CC57BA}"/>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1396;p37">
                <a:extLst>
                  <a:ext uri="{FF2B5EF4-FFF2-40B4-BE49-F238E27FC236}">
                    <a16:creationId xmlns:a16="http://schemas.microsoft.com/office/drawing/2014/main" id="{AFB33233-899F-4941-81EF-F7ADC8FC264D}"/>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1397;p37">
                <a:extLst>
                  <a:ext uri="{FF2B5EF4-FFF2-40B4-BE49-F238E27FC236}">
                    <a16:creationId xmlns:a16="http://schemas.microsoft.com/office/drawing/2014/main" id="{2D9F1983-547F-FF1E-7A39-553BCCB233BE}"/>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1398;p37">
                <a:extLst>
                  <a:ext uri="{FF2B5EF4-FFF2-40B4-BE49-F238E27FC236}">
                    <a16:creationId xmlns:a16="http://schemas.microsoft.com/office/drawing/2014/main" id="{A3506760-F1BE-0878-0EFF-A1AA8FD4C255}"/>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1399;p37">
                <a:extLst>
                  <a:ext uri="{FF2B5EF4-FFF2-40B4-BE49-F238E27FC236}">
                    <a16:creationId xmlns:a16="http://schemas.microsoft.com/office/drawing/2014/main" id="{7206DC00-48D6-E453-86D6-14659025A91A}"/>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1400;p37">
                <a:extLst>
                  <a:ext uri="{FF2B5EF4-FFF2-40B4-BE49-F238E27FC236}">
                    <a16:creationId xmlns:a16="http://schemas.microsoft.com/office/drawing/2014/main" id="{A7855BAD-E542-C487-8D74-A18ACF4D0C7E}"/>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1401;p37">
                <a:extLst>
                  <a:ext uri="{FF2B5EF4-FFF2-40B4-BE49-F238E27FC236}">
                    <a16:creationId xmlns:a16="http://schemas.microsoft.com/office/drawing/2014/main" id="{C4D54D59-1006-AB05-A48F-D6E97929BE6E}"/>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1402;p37">
                <a:extLst>
                  <a:ext uri="{FF2B5EF4-FFF2-40B4-BE49-F238E27FC236}">
                    <a16:creationId xmlns:a16="http://schemas.microsoft.com/office/drawing/2014/main" id="{E4145A5C-F4D0-13D0-4347-E4750E966191}"/>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1403;p37">
                <a:extLst>
                  <a:ext uri="{FF2B5EF4-FFF2-40B4-BE49-F238E27FC236}">
                    <a16:creationId xmlns:a16="http://schemas.microsoft.com/office/drawing/2014/main" id="{00310F5D-4B60-0F2D-DD55-DB8194F6039E}"/>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1404;p37">
                <a:extLst>
                  <a:ext uri="{FF2B5EF4-FFF2-40B4-BE49-F238E27FC236}">
                    <a16:creationId xmlns:a16="http://schemas.microsoft.com/office/drawing/2014/main" id="{DF796150-E7A3-8E22-50CB-1FACE7C99CE4}"/>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1405;p37">
                <a:extLst>
                  <a:ext uri="{FF2B5EF4-FFF2-40B4-BE49-F238E27FC236}">
                    <a16:creationId xmlns:a16="http://schemas.microsoft.com/office/drawing/2014/main" id="{5FDE525C-1F1A-4580-0F33-0FCA5B14CC45}"/>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1406;p37">
                <a:extLst>
                  <a:ext uri="{FF2B5EF4-FFF2-40B4-BE49-F238E27FC236}">
                    <a16:creationId xmlns:a16="http://schemas.microsoft.com/office/drawing/2014/main" id="{090C62C8-68C0-0EF6-37FB-E9D6377F329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1407;p37">
                <a:extLst>
                  <a:ext uri="{FF2B5EF4-FFF2-40B4-BE49-F238E27FC236}">
                    <a16:creationId xmlns:a16="http://schemas.microsoft.com/office/drawing/2014/main" id="{B300D2BC-0A67-357B-7419-721D1200820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1408;p37">
                <a:extLst>
                  <a:ext uri="{FF2B5EF4-FFF2-40B4-BE49-F238E27FC236}">
                    <a16:creationId xmlns:a16="http://schemas.microsoft.com/office/drawing/2014/main" id="{E563F222-4C2B-B733-CBFF-17D65E7B4489}"/>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1409;p37">
                <a:extLst>
                  <a:ext uri="{FF2B5EF4-FFF2-40B4-BE49-F238E27FC236}">
                    <a16:creationId xmlns:a16="http://schemas.microsoft.com/office/drawing/2014/main" id="{58BCC504-F733-3A77-6851-366409F506D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1410;p37">
                <a:extLst>
                  <a:ext uri="{FF2B5EF4-FFF2-40B4-BE49-F238E27FC236}">
                    <a16:creationId xmlns:a16="http://schemas.microsoft.com/office/drawing/2014/main" id="{06509072-82DD-F0AB-6944-49507F3BED08}"/>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1411;p37">
                <a:extLst>
                  <a:ext uri="{FF2B5EF4-FFF2-40B4-BE49-F238E27FC236}">
                    <a16:creationId xmlns:a16="http://schemas.microsoft.com/office/drawing/2014/main" id="{EBA06F88-436D-48FD-97BB-34BC4D3FCF0E}"/>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1412;p37">
                <a:extLst>
                  <a:ext uri="{FF2B5EF4-FFF2-40B4-BE49-F238E27FC236}">
                    <a16:creationId xmlns:a16="http://schemas.microsoft.com/office/drawing/2014/main" id="{1DB356D7-3E69-CCC2-B4CB-320E2618B52E}"/>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1413;p37">
                <a:extLst>
                  <a:ext uri="{FF2B5EF4-FFF2-40B4-BE49-F238E27FC236}">
                    <a16:creationId xmlns:a16="http://schemas.microsoft.com/office/drawing/2014/main" id="{22088396-B317-2FF2-15DF-E30ACFDE6907}"/>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1414;p37">
                <a:extLst>
                  <a:ext uri="{FF2B5EF4-FFF2-40B4-BE49-F238E27FC236}">
                    <a16:creationId xmlns:a16="http://schemas.microsoft.com/office/drawing/2014/main" id="{44987381-7EE7-53DC-EA9A-E46141A18F7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1415;p37">
                <a:extLst>
                  <a:ext uri="{FF2B5EF4-FFF2-40B4-BE49-F238E27FC236}">
                    <a16:creationId xmlns:a16="http://schemas.microsoft.com/office/drawing/2014/main" id="{D5E3097A-7EEB-90D1-4870-545141439A16}"/>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1416;p37">
                <a:extLst>
                  <a:ext uri="{FF2B5EF4-FFF2-40B4-BE49-F238E27FC236}">
                    <a16:creationId xmlns:a16="http://schemas.microsoft.com/office/drawing/2014/main" id="{BB26F42C-E12C-D9B1-B282-C83ED25B79D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1417;p37">
                <a:extLst>
                  <a:ext uri="{FF2B5EF4-FFF2-40B4-BE49-F238E27FC236}">
                    <a16:creationId xmlns:a16="http://schemas.microsoft.com/office/drawing/2014/main" id="{39983C91-ADD1-DAF2-96E6-4D6F72F24C2F}"/>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1418;p37">
                <a:extLst>
                  <a:ext uri="{FF2B5EF4-FFF2-40B4-BE49-F238E27FC236}">
                    <a16:creationId xmlns:a16="http://schemas.microsoft.com/office/drawing/2014/main" id="{E52D36D3-B323-2B24-464A-4F18A1A49FA2}"/>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78" name="Picture 2277" descr="Screens screenshot of a phone&#10;&#10;Description automatically generated">
            <a:extLst>
              <a:ext uri="{FF2B5EF4-FFF2-40B4-BE49-F238E27FC236}">
                <a16:creationId xmlns:a16="http://schemas.microsoft.com/office/drawing/2014/main" id="{50DE2492-0E49-BE6E-E1DD-F75135793DD3}"/>
              </a:ext>
            </a:extLst>
          </p:cNvPr>
          <p:cNvPicPr>
            <a:picLocks noChangeAspect="1"/>
          </p:cNvPicPr>
          <p:nvPr/>
        </p:nvPicPr>
        <p:blipFill>
          <a:blip r:embed="rId3"/>
          <a:stretch>
            <a:fillRect/>
          </a:stretch>
        </p:blipFill>
        <p:spPr>
          <a:xfrm>
            <a:off x="3312177" y="744435"/>
            <a:ext cx="1851660" cy="4122222"/>
          </a:xfrm>
          <a:prstGeom prst="rect">
            <a:avLst/>
          </a:prstGeom>
        </p:spPr>
      </p:pic>
    </p:spTree>
    <p:extLst>
      <p:ext uri="{BB962C8B-B14F-4D97-AF65-F5344CB8AC3E}">
        <p14:creationId xmlns:p14="http://schemas.microsoft.com/office/powerpoint/2010/main" val="53105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Algorithm</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585;p55">
            <a:extLst>
              <a:ext uri="{FF2B5EF4-FFF2-40B4-BE49-F238E27FC236}">
                <a16:creationId xmlns:a16="http://schemas.microsoft.com/office/drawing/2014/main" id="{23C79D3C-B08B-423E-0113-A9D76D17E5DD}"/>
              </a:ext>
            </a:extLst>
          </p:cNvPr>
          <p:cNvSpPr txBox="1">
            <a:spLocks/>
          </p:cNvSpPr>
          <p:nvPr/>
        </p:nvSpPr>
        <p:spPr>
          <a:xfrm>
            <a:off x="671014" y="-164441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ter"/>
              <a:buNone/>
              <a:defRPr sz="60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9pPr>
          </a:lstStyle>
          <a:p>
            <a:r>
              <a:rPr lang="en-US" sz="2800"/>
              <a:t>Azza’s Design </a:t>
            </a:r>
          </a:p>
        </p:txBody>
      </p:sp>
      <p:grpSp>
        <p:nvGrpSpPr>
          <p:cNvPr id="3" name="Google Shape;2101;p42">
            <a:extLst>
              <a:ext uri="{FF2B5EF4-FFF2-40B4-BE49-F238E27FC236}">
                <a16:creationId xmlns:a16="http://schemas.microsoft.com/office/drawing/2014/main" id="{6F9A7FEB-ADD4-47C2-8F14-F897C6516641}"/>
              </a:ext>
            </a:extLst>
          </p:cNvPr>
          <p:cNvGrpSpPr/>
          <p:nvPr/>
        </p:nvGrpSpPr>
        <p:grpSpPr>
          <a:xfrm rot="9236994">
            <a:off x="9549427" y="-801438"/>
            <a:ext cx="968313" cy="1299759"/>
            <a:chOff x="532500" y="3321500"/>
            <a:chExt cx="573900" cy="651875"/>
          </a:xfrm>
        </p:grpSpPr>
        <p:sp>
          <p:nvSpPr>
            <p:cNvPr id="4" name="Google Shape;2102;p42">
              <a:extLst>
                <a:ext uri="{FF2B5EF4-FFF2-40B4-BE49-F238E27FC236}">
                  <a16:creationId xmlns:a16="http://schemas.microsoft.com/office/drawing/2014/main" id="{96A5D598-4E5A-4056-CFE2-474940F8F167}"/>
                </a:ext>
              </a:extLst>
            </p:cNvPr>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103;p42">
              <a:extLst>
                <a:ext uri="{FF2B5EF4-FFF2-40B4-BE49-F238E27FC236}">
                  <a16:creationId xmlns:a16="http://schemas.microsoft.com/office/drawing/2014/main" id="{30C1210D-94E3-F733-8335-25B3B2CAAE27}"/>
                </a:ext>
              </a:extLst>
            </p:cNvPr>
            <p:cNvGrpSpPr/>
            <p:nvPr/>
          </p:nvGrpSpPr>
          <p:grpSpPr>
            <a:xfrm>
              <a:off x="532500" y="3321500"/>
              <a:ext cx="573900" cy="651875"/>
              <a:chOff x="532500" y="2817450"/>
              <a:chExt cx="573900" cy="651875"/>
            </a:xfrm>
          </p:grpSpPr>
          <p:sp>
            <p:nvSpPr>
              <p:cNvPr id="6" name="Google Shape;2104;p42">
                <a:extLst>
                  <a:ext uri="{FF2B5EF4-FFF2-40B4-BE49-F238E27FC236}">
                    <a16:creationId xmlns:a16="http://schemas.microsoft.com/office/drawing/2014/main" id="{D041B106-A7EB-DE0C-D785-653D35986BF0}"/>
                  </a:ext>
                </a:extLst>
              </p:cNvPr>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05;p42">
                <a:extLst>
                  <a:ext uri="{FF2B5EF4-FFF2-40B4-BE49-F238E27FC236}">
                    <a16:creationId xmlns:a16="http://schemas.microsoft.com/office/drawing/2014/main" id="{BF35ADF0-FFA0-7883-781A-4FFA5FCBFDAE}"/>
                  </a:ext>
                </a:extLst>
              </p:cNvPr>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06;p42">
                <a:extLst>
                  <a:ext uri="{FF2B5EF4-FFF2-40B4-BE49-F238E27FC236}">
                    <a16:creationId xmlns:a16="http://schemas.microsoft.com/office/drawing/2014/main" id="{5F6EF92B-B7E5-BA06-23F3-ADED1F3612D6}"/>
                  </a:ext>
                </a:extLst>
              </p:cNvPr>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7;p42">
                <a:extLst>
                  <a:ext uri="{FF2B5EF4-FFF2-40B4-BE49-F238E27FC236}">
                    <a16:creationId xmlns:a16="http://schemas.microsoft.com/office/drawing/2014/main" id="{7691F965-AEAA-2BF1-D8D4-8F0BC9777D41}"/>
                  </a:ext>
                </a:extLst>
              </p:cNvPr>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08;p42">
                <a:extLst>
                  <a:ext uri="{FF2B5EF4-FFF2-40B4-BE49-F238E27FC236}">
                    <a16:creationId xmlns:a16="http://schemas.microsoft.com/office/drawing/2014/main" id="{9D66561F-1B8E-BC04-99B4-CDA423950454}"/>
                  </a:ext>
                </a:extLst>
              </p:cNvPr>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9;p42">
                <a:extLst>
                  <a:ext uri="{FF2B5EF4-FFF2-40B4-BE49-F238E27FC236}">
                    <a16:creationId xmlns:a16="http://schemas.microsoft.com/office/drawing/2014/main" id="{E65085F3-3E5C-AE5F-AEEF-58579DE36653}"/>
                  </a:ext>
                </a:extLst>
              </p:cNvPr>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0;p42">
                <a:extLst>
                  <a:ext uri="{FF2B5EF4-FFF2-40B4-BE49-F238E27FC236}">
                    <a16:creationId xmlns:a16="http://schemas.microsoft.com/office/drawing/2014/main" id="{8704C19A-BF03-2485-D3B1-E025EE8C402A}"/>
                  </a:ext>
                </a:extLst>
              </p:cNvPr>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11;p42">
                <a:extLst>
                  <a:ext uri="{FF2B5EF4-FFF2-40B4-BE49-F238E27FC236}">
                    <a16:creationId xmlns:a16="http://schemas.microsoft.com/office/drawing/2014/main" id="{9592D043-2D2C-5346-5D2A-57B2C91F7054}"/>
                  </a:ext>
                </a:extLst>
              </p:cNvPr>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2;p42">
                <a:extLst>
                  <a:ext uri="{FF2B5EF4-FFF2-40B4-BE49-F238E27FC236}">
                    <a16:creationId xmlns:a16="http://schemas.microsoft.com/office/drawing/2014/main" id="{026B8277-18D7-B528-8B8D-7CDC4851C29F}"/>
                  </a:ext>
                </a:extLst>
              </p:cNvPr>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13;p42">
                <a:extLst>
                  <a:ext uri="{FF2B5EF4-FFF2-40B4-BE49-F238E27FC236}">
                    <a16:creationId xmlns:a16="http://schemas.microsoft.com/office/drawing/2014/main" id="{1CEF54F9-8799-7A72-D159-A0D8FBBE5733}"/>
                  </a:ext>
                </a:extLst>
              </p:cNvPr>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14;p42">
                <a:extLst>
                  <a:ext uri="{FF2B5EF4-FFF2-40B4-BE49-F238E27FC236}">
                    <a16:creationId xmlns:a16="http://schemas.microsoft.com/office/drawing/2014/main" id="{93BFCEB8-82C7-1D6B-BF99-F4FFC249A5C3}"/>
                  </a:ext>
                </a:extLst>
              </p:cNvPr>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5;p42">
                <a:extLst>
                  <a:ext uri="{FF2B5EF4-FFF2-40B4-BE49-F238E27FC236}">
                    <a16:creationId xmlns:a16="http://schemas.microsoft.com/office/drawing/2014/main" id="{C826FEFB-04D9-9B91-0956-E4CF15230A6C}"/>
                  </a:ext>
                </a:extLst>
              </p:cNvPr>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16;p42">
                <a:extLst>
                  <a:ext uri="{FF2B5EF4-FFF2-40B4-BE49-F238E27FC236}">
                    <a16:creationId xmlns:a16="http://schemas.microsoft.com/office/drawing/2014/main" id="{940C2687-FF5F-88EB-A962-4E761ED6EEE1}"/>
                  </a:ext>
                </a:extLst>
              </p:cNvPr>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17;p42">
                <a:extLst>
                  <a:ext uri="{FF2B5EF4-FFF2-40B4-BE49-F238E27FC236}">
                    <a16:creationId xmlns:a16="http://schemas.microsoft.com/office/drawing/2014/main" id="{A57C4264-E87E-0B6B-4653-14D163713279}"/>
                  </a:ext>
                </a:extLst>
              </p:cNvPr>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8;p42">
                <a:extLst>
                  <a:ext uri="{FF2B5EF4-FFF2-40B4-BE49-F238E27FC236}">
                    <a16:creationId xmlns:a16="http://schemas.microsoft.com/office/drawing/2014/main" id="{EC4CBE65-56E7-2A89-7B4F-131C3AE8475B}"/>
                  </a:ext>
                </a:extLst>
              </p:cNvPr>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9;p42">
                <a:extLst>
                  <a:ext uri="{FF2B5EF4-FFF2-40B4-BE49-F238E27FC236}">
                    <a16:creationId xmlns:a16="http://schemas.microsoft.com/office/drawing/2014/main" id="{A1E9700E-E1EC-4340-EDE3-BA99FB6E24C1}"/>
                  </a:ext>
                </a:extLst>
              </p:cNvPr>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0;p42">
                <a:extLst>
                  <a:ext uri="{FF2B5EF4-FFF2-40B4-BE49-F238E27FC236}">
                    <a16:creationId xmlns:a16="http://schemas.microsoft.com/office/drawing/2014/main" id="{44E02444-929A-0106-44CF-2CAC3C375188}"/>
                  </a:ext>
                </a:extLst>
              </p:cNvPr>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1;p42">
                <a:extLst>
                  <a:ext uri="{FF2B5EF4-FFF2-40B4-BE49-F238E27FC236}">
                    <a16:creationId xmlns:a16="http://schemas.microsoft.com/office/drawing/2014/main" id="{F0FA0C96-601A-A046-74DF-D9DF322B1FFF}"/>
                  </a:ext>
                </a:extLst>
              </p:cNvPr>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2;p42">
                <a:extLst>
                  <a:ext uri="{FF2B5EF4-FFF2-40B4-BE49-F238E27FC236}">
                    <a16:creationId xmlns:a16="http://schemas.microsoft.com/office/drawing/2014/main" id="{D27E55F2-40B1-D985-DC60-C37A1D722B43}"/>
                  </a:ext>
                </a:extLst>
              </p:cNvPr>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3;p42">
                <a:extLst>
                  <a:ext uri="{FF2B5EF4-FFF2-40B4-BE49-F238E27FC236}">
                    <a16:creationId xmlns:a16="http://schemas.microsoft.com/office/drawing/2014/main" id="{E31F4543-C400-40F6-4AAF-6397883B0BD0}"/>
                  </a:ext>
                </a:extLst>
              </p:cNvPr>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24;p42">
                <a:extLst>
                  <a:ext uri="{FF2B5EF4-FFF2-40B4-BE49-F238E27FC236}">
                    <a16:creationId xmlns:a16="http://schemas.microsoft.com/office/drawing/2014/main" id="{AB006442-891B-F08B-88AD-BA5E0989CAE3}"/>
                  </a:ext>
                </a:extLst>
              </p:cNvPr>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25;p42">
                <a:extLst>
                  <a:ext uri="{FF2B5EF4-FFF2-40B4-BE49-F238E27FC236}">
                    <a16:creationId xmlns:a16="http://schemas.microsoft.com/office/drawing/2014/main" id="{74784F33-A4CF-E76B-E69C-9189958DBF97}"/>
                  </a:ext>
                </a:extLst>
              </p:cNvPr>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26;p42">
                <a:extLst>
                  <a:ext uri="{FF2B5EF4-FFF2-40B4-BE49-F238E27FC236}">
                    <a16:creationId xmlns:a16="http://schemas.microsoft.com/office/drawing/2014/main" id="{F110DB50-09EC-3BEC-C69B-52144C2B83B1}"/>
                  </a:ext>
                </a:extLst>
              </p:cNvPr>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7;p42">
                <a:extLst>
                  <a:ext uri="{FF2B5EF4-FFF2-40B4-BE49-F238E27FC236}">
                    <a16:creationId xmlns:a16="http://schemas.microsoft.com/office/drawing/2014/main" id="{33111B28-338C-1CAA-E671-6D8D8AAE518A}"/>
                  </a:ext>
                </a:extLst>
              </p:cNvPr>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8;p42">
                <a:extLst>
                  <a:ext uri="{FF2B5EF4-FFF2-40B4-BE49-F238E27FC236}">
                    <a16:creationId xmlns:a16="http://schemas.microsoft.com/office/drawing/2014/main" id="{74860C5B-22CC-C236-30DF-2435F024C153}"/>
                  </a:ext>
                </a:extLst>
              </p:cNvPr>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9;p42">
                <a:extLst>
                  <a:ext uri="{FF2B5EF4-FFF2-40B4-BE49-F238E27FC236}">
                    <a16:creationId xmlns:a16="http://schemas.microsoft.com/office/drawing/2014/main" id="{A0002AA8-D867-99AB-F2FC-FD2CFB2D427E}"/>
                  </a:ext>
                </a:extLst>
              </p:cNvPr>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30;p42">
                <a:extLst>
                  <a:ext uri="{FF2B5EF4-FFF2-40B4-BE49-F238E27FC236}">
                    <a16:creationId xmlns:a16="http://schemas.microsoft.com/office/drawing/2014/main" id="{BBDA7AC8-FB8E-1ED2-6DAA-78C18EE029A0}"/>
                  </a:ext>
                </a:extLst>
              </p:cNvPr>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1;p42">
                <a:extLst>
                  <a:ext uri="{FF2B5EF4-FFF2-40B4-BE49-F238E27FC236}">
                    <a16:creationId xmlns:a16="http://schemas.microsoft.com/office/drawing/2014/main" id="{295DF905-57BE-DB98-78D2-724637C7D8A2}"/>
                  </a:ext>
                </a:extLst>
              </p:cNvPr>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32;p42">
                <a:extLst>
                  <a:ext uri="{FF2B5EF4-FFF2-40B4-BE49-F238E27FC236}">
                    <a16:creationId xmlns:a16="http://schemas.microsoft.com/office/drawing/2014/main" id="{865F8BAA-7930-DD6E-25C9-E4D10DB03912}"/>
                  </a:ext>
                </a:extLst>
              </p:cNvPr>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33;p42">
                <a:extLst>
                  <a:ext uri="{FF2B5EF4-FFF2-40B4-BE49-F238E27FC236}">
                    <a16:creationId xmlns:a16="http://schemas.microsoft.com/office/drawing/2014/main" id="{9532E3F8-05B9-28DD-3A1A-8547741C928E}"/>
                  </a:ext>
                </a:extLst>
              </p:cNvPr>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4;p42">
                <a:extLst>
                  <a:ext uri="{FF2B5EF4-FFF2-40B4-BE49-F238E27FC236}">
                    <a16:creationId xmlns:a16="http://schemas.microsoft.com/office/drawing/2014/main" id="{16D40D78-08CD-E690-C0CE-E5F300BE2011}"/>
                  </a:ext>
                </a:extLst>
              </p:cNvPr>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35;p42">
                <a:extLst>
                  <a:ext uri="{FF2B5EF4-FFF2-40B4-BE49-F238E27FC236}">
                    <a16:creationId xmlns:a16="http://schemas.microsoft.com/office/drawing/2014/main" id="{EC2EE937-DEAA-6C14-698F-D89C20841E3D}"/>
                  </a:ext>
                </a:extLst>
              </p:cNvPr>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36;p42">
                <a:extLst>
                  <a:ext uri="{FF2B5EF4-FFF2-40B4-BE49-F238E27FC236}">
                    <a16:creationId xmlns:a16="http://schemas.microsoft.com/office/drawing/2014/main" id="{42296DED-9ED3-D94F-9D33-921BBCED9FDD}"/>
                  </a:ext>
                </a:extLst>
              </p:cNvPr>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7;p42">
                <a:extLst>
                  <a:ext uri="{FF2B5EF4-FFF2-40B4-BE49-F238E27FC236}">
                    <a16:creationId xmlns:a16="http://schemas.microsoft.com/office/drawing/2014/main" id="{2576CB99-2C3F-472F-CDF2-2BF08C330247}"/>
                  </a:ext>
                </a:extLst>
              </p:cNvPr>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138;p42">
                <a:extLst>
                  <a:ext uri="{FF2B5EF4-FFF2-40B4-BE49-F238E27FC236}">
                    <a16:creationId xmlns:a16="http://schemas.microsoft.com/office/drawing/2014/main" id="{3AD28CAE-7D4E-FE23-B889-1741A5DB89B3}"/>
                  </a:ext>
                </a:extLst>
              </p:cNvPr>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139;p42">
                <a:extLst>
                  <a:ext uri="{FF2B5EF4-FFF2-40B4-BE49-F238E27FC236}">
                    <a16:creationId xmlns:a16="http://schemas.microsoft.com/office/drawing/2014/main" id="{BF3670EB-4449-EC5A-A2FA-45ED66337B69}"/>
                  </a:ext>
                </a:extLst>
              </p:cNvPr>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140;p42">
                <a:extLst>
                  <a:ext uri="{FF2B5EF4-FFF2-40B4-BE49-F238E27FC236}">
                    <a16:creationId xmlns:a16="http://schemas.microsoft.com/office/drawing/2014/main" id="{FBDED7C5-92D7-A161-11D9-215744297EAD}"/>
                  </a:ext>
                </a:extLst>
              </p:cNvPr>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141;p42">
                <a:extLst>
                  <a:ext uri="{FF2B5EF4-FFF2-40B4-BE49-F238E27FC236}">
                    <a16:creationId xmlns:a16="http://schemas.microsoft.com/office/drawing/2014/main" id="{8AB695B0-8BE1-0375-8F84-8B7B3C25D8DF}"/>
                  </a:ext>
                </a:extLst>
              </p:cNvPr>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142;p42">
                <a:extLst>
                  <a:ext uri="{FF2B5EF4-FFF2-40B4-BE49-F238E27FC236}">
                    <a16:creationId xmlns:a16="http://schemas.microsoft.com/office/drawing/2014/main" id="{BFBCF69C-3F14-763E-4BC6-C4C93B15A082}"/>
                  </a:ext>
                </a:extLst>
              </p:cNvPr>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143;p42">
                <a:extLst>
                  <a:ext uri="{FF2B5EF4-FFF2-40B4-BE49-F238E27FC236}">
                    <a16:creationId xmlns:a16="http://schemas.microsoft.com/office/drawing/2014/main" id="{044CB9C2-5402-D2E0-BFAB-A6D5F27E8AB8}"/>
                  </a:ext>
                </a:extLst>
              </p:cNvPr>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144;p42">
                <a:extLst>
                  <a:ext uri="{FF2B5EF4-FFF2-40B4-BE49-F238E27FC236}">
                    <a16:creationId xmlns:a16="http://schemas.microsoft.com/office/drawing/2014/main" id="{4BE1A985-7E89-A7CB-0E19-65B5952D6EE7}"/>
                  </a:ext>
                </a:extLst>
              </p:cNvPr>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145;p42">
                <a:extLst>
                  <a:ext uri="{FF2B5EF4-FFF2-40B4-BE49-F238E27FC236}">
                    <a16:creationId xmlns:a16="http://schemas.microsoft.com/office/drawing/2014/main" id="{399A1D4A-D3BE-5975-BCC3-62EC7BB1177B}"/>
                  </a:ext>
                </a:extLst>
              </p:cNvPr>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146;p42">
                <a:extLst>
                  <a:ext uri="{FF2B5EF4-FFF2-40B4-BE49-F238E27FC236}">
                    <a16:creationId xmlns:a16="http://schemas.microsoft.com/office/drawing/2014/main" id="{40E7AF66-4131-745D-2F46-191E6FEBF936}"/>
                  </a:ext>
                </a:extLst>
              </p:cNvPr>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147;p42">
                <a:extLst>
                  <a:ext uri="{FF2B5EF4-FFF2-40B4-BE49-F238E27FC236}">
                    <a16:creationId xmlns:a16="http://schemas.microsoft.com/office/drawing/2014/main" id="{AE810A02-7A0A-B0EC-448D-D416BC4F6688}"/>
                  </a:ext>
                </a:extLst>
              </p:cNvPr>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148;p42">
                <a:extLst>
                  <a:ext uri="{FF2B5EF4-FFF2-40B4-BE49-F238E27FC236}">
                    <a16:creationId xmlns:a16="http://schemas.microsoft.com/office/drawing/2014/main" id="{49043DAC-454C-BA19-3A97-3B44416CE1ED}"/>
                  </a:ext>
                </a:extLst>
              </p:cNvPr>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149;p42">
                <a:extLst>
                  <a:ext uri="{FF2B5EF4-FFF2-40B4-BE49-F238E27FC236}">
                    <a16:creationId xmlns:a16="http://schemas.microsoft.com/office/drawing/2014/main" id="{8F79C9A1-5F83-CD8A-A65B-F485CEC1A046}"/>
                  </a:ext>
                </a:extLst>
              </p:cNvPr>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150;p42">
                <a:extLst>
                  <a:ext uri="{FF2B5EF4-FFF2-40B4-BE49-F238E27FC236}">
                    <a16:creationId xmlns:a16="http://schemas.microsoft.com/office/drawing/2014/main" id="{B0C0D222-690F-3D56-D561-176DC3BA9BC9}"/>
                  </a:ext>
                </a:extLst>
              </p:cNvPr>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151;p42">
                <a:extLst>
                  <a:ext uri="{FF2B5EF4-FFF2-40B4-BE49-F238E27FC236}">
                    <a16:creationId xmlns:a16="http://schemas.microsoft.com/office/drawing/2014/main" id="{F98DF2A4-2D52-845A-4C88-99A9C7E398FF}"/>
                  </a:ext>
                </a:extLst>
              </p:cNvPr>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152;p42">
                <a:extLst>
                  <a:ext uri="{FF2B5EF4-FFF2-40B4-BE49-F238E27FC236}">
                    <a16:creationId xmlns:a16="http://schemas.microsoft.com/office/drawing/2014/main" id="{848F9C28-37D5-375D-587B-C59490B8FBC8}"/>
                  </a:ext>
                </a:extLst>
              </p:cNvPr>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153;p42">
                <a:extLst>
                  <a:ext uri="{FF2B5EF4-FFF2-40B4-BE49-F238E27FC236}">
                    <a16:creationId xmlns:a16="http://schemas.microsoft.com/office/drawing/2014/main" id="{C1C32CFB-54EB-2690-3731-2A0DF1EC60FE}"/>
                  </a:ext>
                </a:extLst>
              </p:cNvPr>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154;p42">
                <a:extLst>
                  <a:ext uri="{FF2B5EF4-FFF2-40B4-BE49-F238E27FC236}">
                    <a16:creationId xmlns:a16="http://schemas.microsoft.com/office/drawing/2014/main" id="{E8AD0D5F-E6EB-9A88-EFA3-593CEA3BD1A0}"/>
                  </a:ext>
                </a:extLst>
              </p:cNvPr>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155;p42">
                <a:extLst>
                  <a:ext uri="{FF2B5EF4-FFF2-40B4-BE49-F238E27FC236}">
                    <a16:creationId xmlns:a16="http://schemas.microsoft.com/office/drawing/2014/main" id="{A64F6606-46E7-E284-2110-D3B202E0CD63}"/>
                  </a:ext>
                </a:extLst>
              </p:cNvPr>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156;p42">
                <a:extLst>
                  <a:ext uri="{FF2B5EF4-FFF2-40B4-BE49-F238E27FC236}">
                    <a16:creationId xmlns:a16="http://schemas.microsoft.com/office/drawing/2014/main" id="{EFE537A5-3119-162A-E27C-ABCD5B92BA7E}"/>
                  </a:ext>
                </a:extLst>
              </p:cNvPr>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157;p42">
                <a:extLst>
                  <a:ext uri="{FF2B5EF4-FFF2-40B4-BE49-F238E27FC236}">
                    <a16:creationId xmlns:a16="http://schemas.microsoft.com/office/drawing/2014/main" id="{706FE9E7-9FD6-F9AA-6E30-85D9D8C05363}"/>
                  </a:ext>
                </a:extLst>
              </p:cNvPr>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158;p42">
                <a:extLst>
                  <a:ext uri="{FF2B5EF4-FFF2-40B4-BE49-F238E27FC236}">
                    <a16:creationId xmlns:a16="http://schemas.microsoft.com/office/drawing/2014/main" id="{41FC57D7-6A21-7713-64BF-672B1927B5B2}"/>
                  </a:ext>
                </a:extLst>
              </p:cNvPr>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159;p42">
                <a:extLst>
                  <a:ext uri="{FF2B5EF4-FFF2-40B4-BE49-F238E27FC236}">
                    <a16:creationId xmlns:a16="http://schemas.microsoft.com/office/drawing/2014/main" id="{72CA4F71-15CD-1A9E-D256-E133EB6C5211}"/>
                  </a:ext>
                </a:extLst>
              </p:cNvPr>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160;p42">
                <a:extLst>
                  <a:ext uri="{FF2B5EF4-FFF2-40B4-BE49-F238E27FC236}">
                    <a16:creationId xmlns:a16="http://schemas.microsoft.com/office/drawing/2014/main" id="{E47547AC-7FD7-870C-F954-33ADBD73AE46}"/>
                  </a:ext>
                </a:extLst>
              </p:cNvPr>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161;p42">
                <a:extLst>
                  <a:ext uri="{FF2B5EF4-FFF2-40B4-BE49-F238E27FC236}">
                    <a16:creationId xmlns:a16="http://schemas.microsoft.com/office/drawing/2014/main" id="{F9185657-3B89-4239-E9C0-47290C592E02}"/>
                  </a:ext>
                </a:extLst>
              </p:cNvPr>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162;p42">
                <a:extLst>
                  <a:ext uri="{FF2B5EF4-FFF2-40B4-BE49-F238E27FC236}">
                    <a16:creationId xmlns:a16="http://schemas.microsoft.com/office/drawing/2014/main" id="{6B8FCB86-9062-DA18-9804-375FCB005776}"/>
                  </a:ext>
                </a:extLst>
              </p:cNvPr>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163;p42">
                <a:extLst>
                  <a:ext uri="{FF2B5EF4-FFF2-40B4-BE49-F238E27FC236}">
                    <a16:creationId xmlns:a16="http://schemas.microsoft.com/office/drawing/2014/main" id="{267340B1-541B-6DB5-D4DA-ADB5257AD794}"/>
                  </a:ext>
                </a:extLst>
              </p:cNvPr>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164;p42">
                <a:extLst>
                  <a:ext uri="{FF2B5EF4-FFF2-40B4-BE49-F238E27FC236}">
                    <a16:creationId xmlns:a16="http://schemas.microsoft.com/office/drawing/2014/main" id="{1B5F2A66-AD09-60FE-5917-5FB69BF88A68}"/>
                  </a:ext>
                </a:extLst>
              </p:cNvPr>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165;p42">
                <a:extLst>
                  <a:ext uri="{FF2B5EF4-FFF2-40B4-BE49-F238E27FC236}">
                    <a16:creationId xmlns:a16="http://schemas.microsoft.com/office/drawing/2014/main" id="{3414E750-15F4-665B-25BF-37F776F16515}"/>
                  </a:ext>
                </a:extLst>
              </p:cNvPr>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166;p42">
                <a:extLst>
                  <a:ext uri="{FF2B5EF4-FFF2-40B4-BE49-F238E27FC236}">
                    <a16:creationId xmlns:a16="http://schemas.microsoft.com/office/drawing/2014/main" id="{6987A964-61E5-3B32-76D6-1B56B0416D54}"/>
                  </a:ext>
                </a:extLst>
              </p:cNvPr>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167;p42">
                <a:extLst>
                  <a:ext uri="{FF2B5EF4-FFF2-40B4-BE49-F238E27FC236}">
                    <a16:creationId xmlns:a16="http://schemas.microsoft.com/office/drawing/2014/main" id="{A9E535C2-B8EF-63A9-76D6-37446D33A370}"/>
                  </a:ext>
                </a:extLst>
              </p:cNvPr>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5" name="Google Shape;2168;p42">
            <a:extLst>
              <a:ext uri="{FF2B5EF4-FFF2-40B4-BE49-F238E27FC236}">
                <a16:creationId xmlns:a16="http://schemas.microsoft.com/office/drawing/2014/main" id="{437A5420-3045-87EB-7D0D-61EBDD2AA19A}"/>
              </a:ext>
            </a:extLst>
          </p:cNvPr>
          <p:cNvGrpSpPr/>
          <p:nvPr/>
        </p:nvGrpSpPr>
        <p:grpSpPr>
          <a:xfrm rot="10017125">
            <a:off x="-2942910" y="4873583"/>
            <a:ext cx="1113438" cy="1440630"/>
            <a:chOff x="1463275" y="2373500"/>
            <a:chExt cx="484900" cy="711125"/>
          </a:xfrm>
        </p:grpSpPr>
        <p:sp>
          <p:nvSpPr>
            <p:cNvPr id="1446" name="Google Shape;2169;p42">
              <a:extLst>
                <a:ext uri="{FF2B5EF4-FFF2-40B4-BE49-F238E27FC236}">
                  <a16:creationId xmlns:a16="http://schemas.microsoft.com/office/drawing/2014/main" id="{692BB23D-FDFE-76B3-6742-992D00B1B796}"/>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2170;p42">
              <a:extLst>
                <a:ext uri="{FF2B5EF4-FFF2-40B4-BE49-F238E27FC236}">
                  <a16:creationId xmlns:a16="http://schemas.microsoft.com/office/drawing/2014/main" id="{8C70E5D8-A788-5613-3E2A-6722BD8EA8A2}"/>
                </a:ext>
              </a:extLst>
            </p:cNvPr>
            <p:cNvGrpSpPr/>
            <p:nvPr/>
          </p:nvGrpSpPr>
          <p:grpSpPr>
            <a:xfrm>
              <a:off x="1463275" y="2373500"/>
              <a:ext cx="484900" cy="711125"/>
              <a:chOff x="1463275" y="1021100"/>
              <a:chExt cx="484900" cy="711125"/>
            </a:xfrm>
          </p:grpSpPr>
          <p:sp>
            <p:nvSpPr>
              <p:cNvPr id="1448" name="Google Shape;2171;p42">
                <a:extLst>
                  <a:ext uri="{FF2B5EF4-FFF2-40B4-BE49-F238E27FC236}">
                    <a16:creationId xmlns:a16="http://schemas.microsoft.com/office/drawing/2014/main" id="{96086194-DF96-309E-817C-F4771720DC09}"/>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172;p42">
                <a:extLst>
                  <a:ext uri="{FF2B5EF4-FFF2-40B4-BE49-F238E27FC236}">
                    <a16:creationId xmlns:a16="http://schemas.microsoft.com/office/drawing/2014/main" id="{A4F9474E-BD58-F5C5-0CBD-E63BD0A9F618}"/>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173;p42">
                <a:extLst>
                  <a:ext uri="{FF2B5EF4-FFF2-40B4-BE49-F238E27FC236}">
                    <a16:creationId xmlns:a16="http://schemas.microsoft.com/office/drawing/2014/main" id="{10CFBA43-DD79-AB9A-91BF-1E385A793112}"/>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174;p42">
                <a:extLst>
                  <a:ext uri="{FF2B5EF4-FFF2-40B4-BE49-F238E27FC236}">
                    <a16:creationId xmlns:a16="http://schemas.microsoft.com/office/drawing/2014/main" id="{6A9C4604-CC3A-2C4A-2959-4A86B276D11F}"/>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2175;p42">
                <a:extLst>
                  <a:ext uri="{FF2B5EF4-FFF2-40B4-BE49-F238E27FC236}">
                    <a16:creationId xmlns:a16="http://schemas.microsoft.com/office/drawing/2014/main" id="{97E48070-1645-CE58-9877-2BA5684EA050}"/>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2176;p42">
                <a:extLst>
                  <a:ext uri="{FF2B5EF4-FFF2-40B4-BE49-F238E27FC236}">
                    <a16:creationId xmlns:a16="http://schemas.microsoft.com/office/drawing/2014/main" id="{B9962A23-B650-CB5F-A63B-91DE46B1FCAD}"/>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177;p42">
                <a:extLst>
                  <a:ext uri="{FF2B5EF4-FFF2-40B4-BE49-F238E27FC236}">
                    <a16:creationId xmlns:a16="http://schemas.microsoft.com/office/drawing/2014/main" id="{A3501A64-C991-58EE-72C2-E31B1DE5B3E8}"/>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2178;p42">
                <a:extLst>
                  <a:ext uri="{FF2B5EF4-FFF2-40B4-BE49-F238E27FC236}">
                    <a16:creationId xmlns:a16="http://schemas.microsoft.com/office/drawing/2014/main" id="{589CA5F1-A851-7AC2-463B-EE668187BF03}"/>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2179;p42">
                <a:extLst>
                  <a:ext uri="{FF2B5EF4-FFF2-40B4-BE49-F238E27FC236}">
                    <a16:creationId xmlns:a16="http://schemas.microsoft.com/office/drawing/2014/main" id="{5C7EA17F-1518-DD94-945B-473A4EF97FF5}"/>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2180;p42">
                <a:extLst>
                  <a:ext uri="{FF2B5EF4-FFF2-40B4-BE49-F238E27FC236}">
                    <a16:creationId xmlns:a16="http://schemas.microsoft.com/office/drawing/2014/main" id="{0BE6ABCC-AAB3-DB99-C05C-69BD69D8B672}"/>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181;p42">
                <a:extLst>
                  <a:ext uri="{FF2B5EF4-FFF2-40B4-BE49-F238E27FC236}">
                    <a16:creationId xmlns:a16="http://schemas.microsoft.com/office/drawing/2014/main" id="{50D390F5-E4B1-F4C9-AC3E-02507689A3BD}"/>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2182;p42">
                <a:extLst>
                  <a:ext uri="{FF2B5EF4-FFF2-40B4-BE49-F238E27FC236}">
                    <a16:creationId xmlns:a16="http://schemas.microsoft.com/office/drawing/2014/main" id="{14A11292-D311-1602-BEF3-6E69DD7E7288}"/>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2183;p42">
                <a:extLst>
                  <a:ext uri="{FF2B5EF4-FFF2-40B4-BE49-F238E27FC236}">
                    <a16:creationId xmlns:a16="http://schemas.microsoft.com/office/drawing/2014/main" id="{002AD4F5-5292-E5EF-8AB5-CE0980523B82}"/>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2184;p42">
                <a:extLst>
                  <a:ext uri="{FF2B5EF4-FFF2-40B4-BE49-F238E27FC236}">
                    <a16:creationId xmlns:a16="http://schemas.microsoft.com/office/drawing/2014/main" id="{3CB84893-8410-A090-3A41-59179AE88E88}"/>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2185;p42">
                <a:extLst>
                  <a:ext uri="{FF2B5EF4-FFF2-40B4-BE49-F238E27FC236}">
                    <a16:creationId xmlns:a16="http://schemas.microsoft.com/office/drawing/2014/main" id="{7A2236CD-E12F-8B01-CB0A-463452625F40}"/>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2186;p42">
                <a:extLst>
                  <a:ext uri="{FF2B5EF4-FFF2-40B4-BE49-F238E27FC236}">
                    <a16:creationId xmlns:a16="http://schemas.microsoft.com/office/drawing/2014/main" id="{C1E9F974-DC76-6F4F-8F6D-F6C216E14B75}"/>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2187;p42">
                <a:extLst>
                  <a:ext uri="{FF2B5EF4-FFF2-40B4-BE49-F238E27FC236}">
                    <a16:creationId xmlns:a16="http://schemas.microsoft.com/office/drawing/2014/main" id="{F3A3074D-C24F-3CBA-4166-02DE26B75C0A}"/>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2188;p42">
                <a:extLst>
                  <a:ext uri="{FF2B5EF4-FFF2-40B4-BE49-F238E27FC236}">
                    <a16:creationId xmlns:a16="http://schemas.microsoft.com/office/drawing/2014/main" id="{B4201000-C021-12C6-6FE5-C7A4E11C8B7D}"/>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2189;p42">
                <a:extLst>
                  <a:ext uri="{FF2B5EF4-FFF2-40B4-BE49-F238E27FC236}">
                    <a16:creationId xmlns:a16="http://schemas.microsoft.com/office/drawing/2014/main" id="{F9F5589E-E827-FCA3-BA17-3BF9ECC2F642}"/>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2190;p42">
                <a:extLst>
                  <a:ext uri="{FF2B5EF4-FFF2-40B4-BE49-F238E27FC236}">
                    <a16:creationId xmlns:a16="http://schemas.microsoft.com/office/drawing/2014/main" id="{00803A4F-5256-9516-22DB-9E044AB89289}"/>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2191;p42">
                <a:extLst>
                  <a:ext uri="{FF2B5EF4-FFF2-40B4-BE49-F238E27FC236}">
                    <a16:creationId xmlns:a16="http://schemas.microsoft.com/office/drawing/2014/main" id="{3B91316D-6548-2B71-DC50-38E1E7B4578F}"/>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2192;p42">
                <a:extLst>
                  <a:ext uri="{FF2B5EF4-FFF2-40B4-BE49-F238E27FC236}">
                    <a16:creationId xmlns:a16="http://schemas.microsoft.com/office/drawing/2014/main" id="{65C07BEC-3A9D-A983-0FA4-C74C0B06C041}"/>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2193;p42">
                <a:extLst>
                  <a:ext uri="{FF2B5EF4-FFF2-40B4-BE49-F238E27FC236}">
                    <a16:creationId xmlns:a16="http://schemas.microsoft.com/office/drawing/2014/main" id="{3DC3AF44-66BD-5A2A-AC0F-E6309B8652B5}"/>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2194;p42">
                <a:extLst>
                  <a:ext uri="{FF2B5EF4-FFF2-40B4-BE49-F238E27FC236}">
                    <a16:creationId xmlns:a16="http://schemas.microsoft.com/office/drawing/2014/main" id="{6548913C-FF56-CBE5-23D2-06D9A912764D}"/>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195;p42">
                <a:extLst>
                  <a:ext uri="{FF2B5EF4-FFF2-40B4-BE49-F238E27FC236}">
                    <a16:creationId xmlns:a16="http://schemas.microsoft.com/office/drawing/2014/main" id="{527EBAF4-A424-1B93-725E-099B80A38B74}"/>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196;p42">
                <a:extLst>
                  <a:ext uri="{FF2B5EF4-FFF2-40B4-BE49-F238E27FC236}">
                    <a16:creationId xmlns:a16="http://schemas.microsoft.com/office/drawing/2014/main" id="{759C5305-E2D7-204D-92AD-FA6AC40506A5}"/>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197;p42">
                <a:extLst>
                  <a:ext uri="{FF2B5EF4-FFF2-40B4-BE49-F238E27FC236}">
                    <a16:creationId xmlns:a16="http://schemas.microsoft.com/office/drawing/2014/main" id="{94E86A7C-C0B3-4E35-0CE1-AFE846164709}"/>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198;p42">
                <a:extLst>
                  <a:ext uri="{FF2B5EF4-FFF2-40B4-BE49-F238E27FC236}">
                    <a16:creationId xmlns:a16="http://schemas.microsoft.com/office/drawing/2014/main" id="{40FFCD9A-0612-F21D-2003-C3F29B18FD23}"/>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199;p42">
                <a:extLst>
                  <a:ext uri="{FF2B5EF4-FFF2-40B4-BE49-F238E27FC236}">
                    <a16:creationId xmlns:a16="http://schemas.microsoft.com/office/drawing/2014/main" id="{97485AB0-7F4D-A928-829A-9CBED261F69D}"/>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200;p42">
                <a:extLst>
                  <a:ext uri="{FF2B5EF4-FFF2-40B4-BE49-F238E27FC236}">
                    <a16:creationId xmlns:a16="http://schemas.microsoft.com/office/drawing/2014/main" id="{1AA85FD1-E594-44DF-3C68-91A121202A6C}"/>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201;p42">
                <a:extLst>
                  <a:ext uri="{FF2B5EF4-FFF2-40B4-BE49-F238E27FC236}">
                    <a16:creationId xmlns:a16="http://schemas.microsoft.com/office/drawing/2014/main" id="{ED2DF45D-0ED4-B8A1-6C10-A6E12D9D6765}"/>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202;p42">
                <a:extLst>
                  <a:ext uri="{FF2B5EF4-FFF2-40B4-BE49-F238E27FC236}">
                    <a16:creationId xmlns:a16="http://schemas.microsoft.com/office/drawing/2014/main" id="{5B1100DC-D375-95A3-F4E6-DBF3D85ED739}"/>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203;p42">
                <a:extLst>
                  <a:ext uri="{FF2B5EF4-FFF2-40B4-BE49-F238E27FC236}">
                    <a16:creationId xmlns:a16="http://schemas.microsoft.com/office/drawing/2014/main" id="{D37A28ED-7C49-20E3-43A2-13242136CC6A}"/>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204;p42">
                <a:extLst>
                  <a:ext uri="{FF2B5EF4-FFF2-40B4-BE49-F238E27FC236}">
                    <a16:creationId xmlns:a16="http://schemas.microsoft.com/office/drawing/2014/main" id="{B113DE48-1940-6FAD-309E-0E4BB2BCE2E1}"/>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205;p42">
                <a:extLst>
                  <a:ext uri="{FF2B5EF4-FFF2-40B4-BE49-F238E27FC236}">
                    <a16:creationId xmlns:a16="http://schemas.microsoft.com/office/drawing/2014/main" id="{18587607-662D-D4CD-0490-8A312D307D9E}"/>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206;p42">
                <a:extLst>
                  <a:ext uri="{FF2B5EF4-FFF2-40B4-BE49-F238E27FC236}">
                    <a16:creationId xmlns:a16="http://schemas.microsoft.com/office/drawing/2014/main" id="{82C4E21E-7D42-DF11-9DFD-231487CE88DA}"/>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207;p42">
                <a:extLst>
                  <a:ext uri="{FF2B5EF4-FFF2-40B4-BE49-F238E27FC236}">
                    <a16:creationId xmlns:a16="http://schemas.microsoft.com/office/drawing/2014/main" id="{52DECFA6-DB40-E12B-FFB9-DF7780C7D841}"/>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208;p42">
                <a:extLst>
                  <a:ext uri="{FF2B5EF4-FFF2-40B4-BE49-F238E27FC236}">
                    <a16:creationId xmlns:a16="http://schemas.microsoft.com/office/drawing/2014/main" id="{310513D5-A638-4E67-1D76-0958A5BB45E5}"/>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209;p42">
                <a:extLst>
                  <a:ext uri="{FF2B5EF4-FFF2-40B4-BE49-F238E27FC236}">
                    <a16:creationId xmlns:a16="http://schemas.microsoft.com/office/drawing/2014/main" id="{B7A4744E-B7BC-C5D4-07DC-E418864379F7}"/>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210;p42">
                <a:extLst>
                  <a:ext uri="{FF2B5EF4-FFF2-40B4-BE49-F238E27FC236}">
                    <a16:creationId xmlns:a16="http://schemas.microsoft.com/office/drawing/2014/main" id="{2FECE9A7-16EA-30B3-3D26-7AB60DFBE2A1}"/>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211;p42">
                <a:extLst>
                  <a:ext uri="{FF2B5EF4-FFF2-40B4-BE49-F238E27FC236}">
                    <a16:creationId xmlns:a16="http://schemas.microsoft.com/office/drawing/2014/main" id="{452AB712-92BA-E14E-4078-F0570727E74E}"/>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212;p42">
                <a:extLst>
                  <a:ext uri="{FF2B5EF4-FFF2-40B4-BE49-F238E27FC236}">
                    <a16:creationId xmlns:a16="http://schemas.microsoft.com/office/drawing/2014/main" id="{F97E4DC9-EF6F-334F-CF3A-9E07C7033CC7}"/>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213;p42">
                <a:extLst>
                  <a:ext uri="{FF2B5EF4-FFF2-40B4-BE49-F238E27FC236}">
                    <a16:creationId xmlns:a16="http://schemas.microsoft.com/office/drawing/2014/main" id="{DF34B604-C1D2-B1FB-F81B-776619814D3F}"/>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214;p42">
                <a:extLst>
                  <a:ext uri="{FF2B5EF4-FFF2-40B4-BE49-F238E27FC236}">
                    <a16:creationId xmlns:a16="http://schemas.microsoft.com/office/drawing/2014/main" id="{9154FC12-B50F-A3BB-FE1B-E8C74F5CAA13}"/>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215;p42">
                <a:extLst>
                  <a:ext uri="{FF2B5EF4-FFF2-40B4-BE49-F238E27FC236}">
                    <a16:creationId xmlns:a16="http://schemas.microsoft.com/office/drawing/2014/main" id="{4E7282D7-1943-6EB1-7DE2-AEF6628D6E89}"/>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216;p42">
                <a:extLst>
                  <a:ext uri="{FF2B5EF4-FFF2-40B4-BE49-F238E27FC236}">
                    <a16:creationId xmlns:a16="http://schemas.microsoft.com/office/drawing/2014/main" id="{8697FDEC-C90B-0BDF-A5BD-0E341303AC9E}"/>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217;p42">
                <a:extLst>
                  <a:ext uri="{FF2B5EF4-FFF2-40B4-BE49-F238E27FC236}">
                    <a16:creationId xmlns:a16="http://schemas.microsoft.com/office/drawing/2014/main" id="{1C6BCB75-B9CB-84BE-5317-986AF940DFCC}"/>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218;p42">
                <a:extLst>
                  <a:ext uri="{FF2B5EF4-FFF2-40B4-BE49-F238E27FC236}">
                    <a16:creationId xmlns:a16="http://schemas.microsoft.com/office/drawing/2014/main" id="{69BFDA36-0300-C591-FC46-1708D4AC2F86}"/>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219;p42">
                <a:extLst>
                  <a:ext uri="{FF2B5EF4-FFF2-40B4-BE49-F238E27FC236}">
                    <a16:creationId xmlns:a16="http://schemas.microsoft.com/office/drawing/2014/main" id="{26FF49CC-8BA4-108F-98CC-655D49539F01}"/>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220;p42">
                <a:extLst>
                  <a:ext uri="{FF2B5EF4-FFF2-40B4-BE49-F238E27FC236}">
                    <a16:creationId xmlns:a16="http://schemas.microsoft.com/office/drawing/2014/main" id="{0515D84D-245F-4371-3CE9-9EEACD1D6165}"/>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221;p42">
                <a:extLst>
                  <a:ext uri="{FF2B5EF4-FFF2-40B4-BE49-F238E27FC236}">
                    <a16:creationId xmlns:a16="http://schemas.microsoft.com/office/drawing/2014/main" id="{0472AF2F-D093-AE98-4F28-06D27DDA0C72}"/>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29" name="Picture 1128" descr="A circuit board with wires&#10;&#10;Description automatically generated">
            <a:extLst>
              <a:ext uri="{FF2B5EF4-FFF2-40B4-BE49-F238E27FC236}">
                <a16:creationId xmlns:a16="http://schemas.microsoft.com/office/drawing/2014/main" id="{6F408041-94DA-B5D1-1E2A-90AB7EDA5C72}"/>
              </a:ext>
            </a:extLst>
          </p:cNvPr>
          <p:cNvPicPr>
            <a:picLocks noChangeAspect="1"/>
          </p:cNvPicPr>
          <p:nvPr/>
        </p:nvPicPr>
        <p:blipFill>
          <a:blip r:embed="rId3"/>
          <a:stretch>
            <a:fillRect/>
          </a:stretch>
        </p:blipFill>
        <p:spPr>
          <a:xfrm>
            <a:off x="1629405" y="5616023"/>
            <a:ext cx="6315956" cy="3581900"/>
          </a:xfrm>
          <a:prstGeom prst="rect">
            <a:avLst/>
          </a:prstGeom>
        </p:spPr>
      </p:pic>
    </p:spTree>
    <p:extLst>
      <p:ext uri="{BB962C8B-B14F-4D97-AF65-F5344CB8AC3E}">
        <p14:creationId xmlns:p14="http://schemas.microsoft.com/office/powerpoint/2010/main" val="34897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0-#ppt_w/2"/>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ircuit board with wires&#10;&#10;Description automatically generated">
            <a:extLst>
              <a:ext uri="{FF2B5EF4-FFF2-40B4-BE49-F238E27FC236}">
                <a16:creationId xmlns:a16="http://schemas.microsoft.com/office/drawing/2014/main" id="{E94FD8C5-9F06-BE08-6B7A-65923B5BAA87}"/>
              </a:ext>
            </a:extLst>
          </p:cNvPr>
          <p:cNvPicPr>
            <a:picLocks noChangeAspect="1"/>
          </p:cNvPicPr>
          <p:nvPr/>
        </p:nvPicPr>
        <p:blipFill>
          <a:blip r:embed="rId3"/>
          <a:stretch>
            <a:fillRect/>
          </a:stretch>
        </p:blipFill>
        <p:spPr>
          <a:xfrm>
            <a:off x="1500086" y="694736"/>
            <a:ext cx="6315956" cy="3581900"/>
          </a:xfrm>
          <a:prstGeom prst="rect">
            <a:avLst/>
          </a:prstGeom>
        </p:spPr>
      </p:pic>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Azza’s Design </a:t>
            </a:r>
            <a:endParaRPr sz="280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4"/>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7" name="Google Shape;3585;p55">
            <a:extLst>
              <a:ext uri="{FF2B5EF4-FFF2-40B4-BE49-F238E27FC236}">
                <a16:creationId xmlns:a16="http://schemas.microsoft.com/office/drawing/2014/main" id="{8AC75738-CDC4-692B-CEF2-9D9C085A3A7F}"/>
              </a:ext>
            </a:extLst>
          </p:cNvPr>
          <p:cNvSpPr txBox="1">
            <a:spLocks/>
          </p:cNvSpPr>
          <p:nvPr/>
        </p:nvSpPr>
        <p:spPr>
          <a:xfrm>
            <a:off x="665368" y="-942086"/>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a:t>Controller Design </a:t>
            </a:r>
          </a:p>
        </p:txBody>
      </p:sp>
    </p:spTree>
    <p:extLst>
      <p:ext uri="{BB962C8B-B14F-4D97-AF65-F5344CB8AC3E}">
        <p14:creationId xmlns:p14="http://schemas.microsoft.com/office/powerpoint/2010/main" val="204052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490739" y="3654835"/>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7862891" y="58707"/>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circuit board with a keypad and a square screen&#10;&#10;Description automatically generated">
            <a:extLst>
              <a:ext uri="{FF2B5EF4-FFF2-40B4-BE49-F238E27FC236}">
                <a16:creationId xmlns:a16="http://schemas.microsoft.com/office/drawing/2014/main" id="{2D1F88AD-8E2A-6BF9-E716-E468904FDCA5}"/>
              </a:ext>
            </a:extLst>
          </p:cNvPr>
          <p:cNvPicPr>
            <a:picLocks noChangeAspect="1"/>
          </p:cNvPicPr>
          <p:nvPr/>
        </p:nvPicPr>
        <p:blipFill>
          <a:blip r:embed="rId3"/>
          <a:stretch>
            <a:fillRect/>
          </a:stretch>
        </p:blipFill>
        <p:spPr>
          <a:xfrm>
            <a:off x="2382429" y="746065"/>
            <a:ext cx="4066470" cy="3708808"/>
          </a:xfrm>
          <a:prstGeom prst="rect">
            <a:avLst/>
          </a:prstGeom>
        </p:spPr>
      </p:pic>
      <p:sp>
        <p:nvSpPr>
          <p:cNvPr id="5" name="Google Shape;3585;p55">
            <a:extLst>
              <a:ext uri="{FF2B5EF4-FFF2-40B4-BE49-F238E27FC236}">
                <a16:creationId xmlns:a16="http://schemas.microsoft.com/office/drawing/2014/main" id="{AAC9B4F9-BB97-2BDA-F220-AD08C9460CC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Controller Design </a:t>
            </a:r>
            <a:endParaRPr sz="2800"/>
          </a:p>
        </p:txBody>
      </p:sp>
    </p:spTree>
    <p:extLst>
      <p:ext uri="{BB962C8B-B14F-4D97-AF65-F5344CB8AC3E}">
        <p14:creationId xmlns:p14="http://schemas.microsoft.com/office/powerpoint/2010/main" val="91043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Hardware component</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3592;p55">
            <a:extLst>
              <a:ext uri="{FF2B5EF4-FFF2-40B4-BE49-F238E27FC236}">
                <a16:creationId xmlns:a16="http://schemas.microsoft.com/office/drawing/2014/main" id="{582EDFB9-8E13-A7CE-8CC5-8FEFF4750E6A}"/>
              </a:ext>
            </a:extLst>
          </p:cNvPr>
          <p:cNvGrpSpPr/>
          <p:nvPr/>
        </p:nvGrpSpPr>
        <p:grpSpPr>
          <a:xfrm rot="1785379">
            <a:off x="-1765957" y="-2060426"/>
            <a:ext cx="744306" cy="870537"/>
            <a:chOff x="1550475" y="1522188"/>
            <a:chExt cx="307200" cy="359300"/>
          </a:xfrm>
        </p:grpSpPr>
        <p:sp>
          <p:nvSpPr>
            <p:cNvPr id="16" name="Google Shape;3593;p55">
              <a:extLst>
                <a:ext uri="{FF2B5EF4-FFF2-40B4-BE49-F238E27FC236}">
                  <a16:creationId xmlns:a16="http://schemas.microsoft.com/office/drawing/2014/main" id="{C42732EF-C0E9-9371-D3B7-278F5EC6A3FE}"/>
                </a:ext>
              </a:extLst>
            </p:cNvPr>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594;p55">
              <a:extLst>
                <a:ext uri="{FF2B5EF4-FFF2-40B4-BE49-F238E27FC236}">
                  <a16:creationId xmlns:a16="http://schemas.microsoft.com/office/drawing/2014/main" id="{83522385-0834-450F-105D-F3F6A70EA38E}"/>
                </a:ext>
              </a:extLst>
            </p:cNvPr>
            <p:cNvGrpSpPr/>
            <p:nvPr/>
          </p:nvGrpSpPr>
          <p:grpSpPr>
            <a:xfrm>
              <a:off x="1550475" y="1522188"/>
              <a:ext cx="307200" cy="359300"/>
              <a:chOff x="1550475" y="-167450"/>
              <a:chExt cx="307200" cy="359300"/>
            </a:xfrm>
          </p:grpSpPr>
          <p:sp>
            <p:nvSpPr>
              <p:cNvPr id="18" name="Google Shape;3595;p55">
                <a:extLst>
                  <a:ext uri="{FF2B5EF4-FFF2-40B4-BE49-F238E27FC236}">
                    <a16:creationId xmlns:a16="http://schemas.microsoft.com/office/drawing/2014/main" id="{BF8E7995-E649-FF34-3282-96043EDFB13B}"/>
                  </a:ext>
                </a:extLst>
              </p:cNvPr>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6;p55">
                <a:extLst>
                  <a:ext uri="{FF2B5EF4-FFF2-40B4-BE49-F238E27FC236}">
                    <a16:creationId xmlns:a16="http://schemas.microsoft.com/office/drawing/2014/main" id="{BE514D1C-B4D9-1290-ADD0-E51D66EF4AFD}"/>
                  </a:ext>
                </a:extLst>
              </p:cNvPr>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97;p55">
                <a:extLst>
                  <a:ext uri="{FF2B5EF4-FFF2-40B4-BE49-F238E27FC236}">
                    <a16:creationId xmlns:a16="http://schemas.microsoft.com/office/drawing/2014/main" id="{CA6CB922-3C01-472A-B740-E6919E4E313D}"/>
                  </a:ext>
                </a:extLst>
              </p:cNvPr>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98;p55">
                <a:extLst>
                  <a:ext uri="{FF2B5EF4-FFF2-40B4-BE49-F238E27FC236}">
                    <a16:creationId xmlns:a16="http://schemas.microsoft.com/office/drawing/2014/main" id="{4AF0C7AD-3F85-7320-D257-A439DAD5FD00}"/>
                  </a:ext>
                </a:extLst>
              </p:cNvPr>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99;p55">
                <a:extLst>
                  <a:ext uri="{FF2B5EF4-FFF2-40B4-BE49-F238E27FC236}">
                    <a16:creationId xmlns:a16="http://schemas.microsoft.com/office/drawing/2014/main" id="{0297AE78-A28D-74DE-CC2F-558F68592470}"/>
                  </a:ext>
                </a:extLst>
              </p:cNvPr>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0;p55">
                <a:extLst>
                  <a:ext uri="{FF2B5EF4-FFF2-40B4-BE49-F238E27FC236}">
                    <a16:creationId xmlns:a16="http://schemas.microsoft.com/office/drawing/2014/main" id="{43AC568E-21EE-9ED4-2FE9-E8785121D352}"/>
                  </a:ext>
                </a:extLst>
              </p:cNvPr>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1;p55">
                <a:extLst>
                  <a:ext uri="{FF2B5EF4-FFF2-40B4-BE49-F238E27FC236}">
                    <a16:creationId xmlns:a16="http://schemas.microsoft.com/office/drawing/2014/main" id="{92FFD699-A03A-B5A8-1491-E5F929894323}"/>
                  </a:ext>
                </a:extLst>
              </p:cNvPr>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2;p55">
                <a:extLst>
                  <a:ext uri="{FF2B5EF4-FFF2-40B4-BE49-F238E27FC236}">
                    <a16:creationId xmlns:a16="http://schemas.microsoft.com/office/drawing/2014/main" id="{E48DC851-1D52-3BF5-8C69-F3BCA7903787}"/>
                  </a:ext>
                </a:extLst>
              </p:cNvPr>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3;p55">
                <a:extLst>
                  <a:ext uri="{FF2B5EF4-FFF2-40B4-BE49-F238E27FC236}">
                    <a16:creationId xmlns:a16="http://schemas.microsoft.com/office/drawing/2014/main" id="{08C6D3DC-AE3E-5741-0878-5F40E7B7A55A}"/>
                  </a:ext>
                </a:extLst>
              </p:cNvPr>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4;p55">
                <a:extLst>
                  <a:ext uri="{FF2B5EF4-FFF2-40B4-BE49-F238E27FC236}">
                    <a16:creationId xmlns:a16="http://schemas.microsoft.com/office/drawing/2014/main" id="{AAC281D3-D7DC-A014-B6E3-B23E288A60B5}"/>
                  </a:ext>
                </a:extLst>
              </p:cNvPr>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5;p55">
                <a:extLst>
                  <a:ext uri="{FF2B5EF4-FFF2-40B4-BE49-F238E27FC236}">
                    <a16:creationId xmlns:a16="http://schemas.microsoft.com/office/drawing/2014/main" id="{570BC2F0-2022-28EE-B33B-687BB9D59C0C}"/>
                  </a:ext>
                </a:extLst>
              </p:cNvPr>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6;p55">
                <a:extLst>
                  <a:ext uri="{FF2B5EF4-FFF2-40B4-BE49-F238E27FC236}">
                    <a16:creationId xmlns:a16="http://schemas.microsoft.com/office/drawing/2014/main" id="{9BDEF604-968A-4CCC-0236-8C742C62371A}"/>
                  </a:ext>
                </a:extLst>
              </p:cNvPr>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07;p55">
                <a:extLst>
                  <a:ext uri="{FF2B5EF4-FFF2-40B4-BE49-F238E27FC236}">
                    <a16:creationId xmlns:a16="http://schemas.microsoft.com/office/drawing/2014/main" id="{B904F257-70F2-3A7A-1960-6CD5B293E060}"/>
                  </a:ext>
                </a:extLst>
              </p:cNvPr>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5">
                <a:extLst>
                  <a:ext uri="{FF2B5EF4-FFF2-40B4-BE49-F238E27FC236}">
                    <a16:creationId xmlns:a16="http://schemas.microsoft.com/office/drawing/2014/main" id="{9991D7EA-C24A-2F00-BD0A-2805CC44B8C0}"/>
                  </a:ext>
                </a:extLst>
              </p:cNvPr>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9;p55">
                <a:extLst>
                  <a:ext uri="{FF2B5EF4-FFF2-40B4-BE49-F238E27FC236}">
                    <a16:creationId xmlns:a16="http://schemas.microsoft.com/office/drawing/2014/main" id="{06EFE8CC-7105-91E1-899B-902DEE10F76F}"/>
                  </a:ext>
                </a:extLst>
              </p:cNvPr>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10;p55">
                <a:extLst>
                  <a:ext uri="{FF2B5EF4-FFF2-40B4-BE49-F238E27FC236}">
                    <a16:creationId xmlns:a16="http://schemas.microsoft.com/office/drawing/2014/main" id="{A3414C52-4768-412C-D723-9DE46DBEB452}"/>
                  </a:ext>
                </a:extLst>
              </p:cNvPr>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11;p55">
                <a:extLst>
                  <a:ext uri="{FF2B5EF4-FFF2-40B4-BE49-F238E27FC236}">
                    <a16:creationId xmlns:a16="http://schemas.microsoft.com/office/drawing/2014/main" id="{F0574AA2-9824-AEA4-2DD1-E113A3EB2BD0}"/>
                  </a:ext>
                </a:extLst>
              </p:cNvPr>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12;p55">
                <a:extLst>
                  <a:ext uri="{FF2B5EF4-FFF2-40B4-BE49-F238E27FC236}">
                    <a16:creationId xmlns:a16="http://schemas.microsoft.com/office/drawing/2014/main" id="{95D4C838-A765-7C79-EEB0-C10A6BE0CC3F}"/>
                  </a:ext>
                </a:extLst>
              </p:cNvPr>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3;p55">
                <a:extLst>
                  <a:ext uri="{FF2B5EF4-FFF2-40B4-BE49-F238E27FC236}">
                    <a16:creationId xmlns:a16="http://schemas.microsoft.com/office/drawing/2014/main" id="{FBF94175-EB5A-37BA-1727-989B849057D1}"/>
                  </a:ext>
                </a:extLst>
              </p:cNvPr>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4;p55">
                <a:extLst>
                  <a:ext uri="{FF2B5EF4-FFF2-40B4-BE49-F238E27FC236}">
                    <a16:creationId xmlns:a16="http://schemas.microsoft.com/office/drawing/2014/main" id="{0531CA94-C5ED-5723-F3F3-0641DA5FCF77}"/>
                  </a:ext>
                </a:extLst>
              </p:cNvPr>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5;p55">
                <a:extLst>
                  <a:ext uri="{FF2B5EF4-FFF2-40B4-BE49-F238E27FC236}">
                    <a16:creationId xmlns:a16="http://schemas.microsoft.com/office/drawing/2014/main" id="{79A9303D-BE78-DA09-03F7-B1D0DEBC5C38}"/>
                  </a:ext>
                </a:extLst>
              </p:cNvPr>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oogle Shape;3616;p55">
            <a:extLst>
              <a:ext uri="{FF2B5EF4-FFF2-40B4-BE49-F238E27FC236}">
                <a16:creationId xmlns:a16="http://schemas.microsoft.com/office/drawing/2014/main" id="{3B9925DD-97B9-2072-34B5-2CD42D07CFD1}"/>
              </a:ext>
            </a:extLst>
          </p:cNvPr>
          <p:cNvGrpSpPr/>
          <p:nvPr/>
        </p:nvGrpSpPr>
        <p:grpSpPr>
          <a:xfrm rot="-434757">
            <a:off x="8371686" y="-2002728"/>
            <a:ext cx="926830" cy="794750"/>
            <a:chOff x="4041575" y="1574875"/>
            <a:chExt cx="296475" cy="254225"/>
          </a:xfrm>
        </p:grpSpPr>
        <p:sp>
          <p:nvSpPr>
            <p:cNvPr id="1344" name="Google Shape;3617;p55">
              <a:extLst>
                <a:ext uri="{FF2B5EF4-FFF2-40B4-BE49-F238E27FC236}">
                  <a16:creationId xmlns:a16="http://schemas.microsoft.com/office/drawing/2014/main" id="{7E2D8F16-654C-E6F5-4132-F084B5B8BD25}"/>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3618;p55">
              <a:extLst>
                <a:ext uri="{FF2B5EF4-FFF2-40B4-BE49-F238E27FC236}">
                  <a16:creationId xmlns:a16="http://schemas.microsoft.com/office/drawing/2014/main" id="{8A11B8F0-EDDB-1EB9-44E9-C4796FD40E2A}"/>
                </a:ext>
              </a:extLst>
            </p:cNvPr>
            <p:cNvGrpSpPr/>
            <p:nvPr/>
          </p:nvGrpSpPr>
          <p:grpSpPr>
            <a:xfrm>
              <a:off x="4041575" y="1575025"/>
              <a:ext cx="296475" cy="253925"/>
              <a:chOff x="4041575" y="-114775"/>
              <a:chExt cx="296475" cy="253925"/>
            </a:xfrm>
          </p:grpSpPr>
          <p:sp>
            <p:nvSpPr>
              <p:cNvPr id="1346" name="Google Shape;3619;p55">
                <a:extLst>
                  <a:ext uri="{FF2B5EF4-FFF2-40B4-BE49-F238E27FC236}">
                    <a16:creationId xmlns:a16="http://schemas.microsoft.com/office/drawing/2014/main" id="{35390144-2904-8B6A-82E6-D2AB2509EBF4}"/>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620;p55">
                <a:extLst>
                  <a:ext uri="{FF2B5EF4-FFF2-40B4-BE49-F238E27FC236}">
                    <a16:creationId xmlns:a16="http://schemas.microsoft.com/office/drawing/2014/main" id="{53B5562D-4649-580D-DF87-F43FE5211B36}"/>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621;p55">
                <a:extLst>
                  <a:ext uri="{FF2B5EF4-FFF2-40B4-BE49-F238E27FC236}">
                    <a16:creationId xmlns:a16="http://schemas.microsoft.com/office/drawing/2014/main" id="{BABB63DF-F32D-129F-7515-AD4E851F8CCA}"/>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622;p55">
                <a:extLst>
                  <a:ext uri="{FF2B5EF4-FFF2-40B4-BE49-F238E27FC236}">
                    <a16:creationId xmlns:a16="http://schemas.microsoft.com/office/drawing/2014/main" id="{5988E7AD-0B95-8473-A28D-A6214A93D15D}"/>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623;p55">
                <a:extLst>
                  <a:ext uri="{FF2B5EF4-FFF2-40B4-BE49-F238E27FC236}">
                    <a16:creationId xmlns:a16="http://schemas.microsoft.com/office/drawing/2014/main" id="{4D5ABAE5-63CA-6F27-23BF-29D911A615DD}"/>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624;p55">
                <a:extLst>
                  <a:ext uri="{FF2B5EF4-FFF2-40B4-BE49-F238E27FC236}">
                    <a16:creationId xmlns:a16="http://schemas.microsoft.com/office/drawing/2014/main" id="{97F5127C-B1AB-C311-A16D-346B9251827A}"/>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625;p55">
                <a:extLst>
                  <a:ext uri="{FF2B5EF4-FFF2-40B4-BE49-F238E27FC236}">
                    <a16:creationId xmlns:a16="http://schemas.microsoft.com/office/drawing/2014/main" id="{5CD67EB6-7C4B-14D8-C297-9318C9C715E2}"/>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626;p55">
                <a:extLst>
                  <a:ext uri="{FF2B5EF4-FFF2-40B4-BE49-F238E27FC236}">
                    <a16:creationId xmlns:a16="http://schemas.microsoft.com/office/drawing/2014/main" id="{62F755EA-706C-B7C8-8922-664038191B05}"/>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627;p55">
                <a:extLst>
                  <a:ext uri="{FF2B5EF4-FFF2-40B4-BE49-F238E27FC236}">
                    <a16:creationId xmlns:a16="http://schemas.microsoft.com/office/drawing/2014/main" id="{7541BCC4-115E-938F-28EF-239DC3A24DB2}"/>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628;p55">
                <a:extLst>
                  <a:ext uri="{FF2B5EF4-FFF2-40B4-BE49-F238E27FC236}">
                    <a16:creationId xmlns:a16="http://schemas.microsoft.com/office/drawing/2014/main" id="{CEB9998E-6610-F831-2067-736E1FE4D494}"/>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8" name="Google Shape;3550;p55">
            <a:extLst>
              <a:ext uri="{FF2B5EF4-FFF2-40B4-BE49-F238E27FC236}">
                <a16:creationId xmlns:a16="http://schemas.microsoft.com/office/drawing/2014/main" id="{A91B7CA2-9343-6368-BEBF-37FE176E400A}"/>
              </a:ext>
            </a:extLst>
          </p:cNvPr>
          <p:cNvSpPr/>
          <p:nvPr/>
        </p:nvSpPr>
        <p:spPr>
          <a:xfrm>
            <a:off x="-3087877" y="311824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551;p55">
            <a:extLst>
              <a:ext uri="{FF2B5EF4-FFF2-40B4-BE49-F238E27FC236}">
                <a16:creationId xmlns:a16="http://schemas.microsoft.com/office/drawing/2014/main" id="{1A2DC75A-A269-625D-5DE4-AB0806151536}"/>
              </a:ext>
            </a:extLst>
          </p:cNvPr>
          <p:cNvSpPr/>
          <p:nvPr/>
        </p:nvSpPr>
        <p:spPr>
          <a:xfrm>
            <a:off x="3264340" y="7999081"/>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200"/>
          </a:p>
        </p:txBody>
      </p:sp>
      <p:sp>
        <p:nvSpPr>
          <p:cNvPr id="1420" name="Google Shape;3552;p55">
            <a:extLst>
              <a:ext uri="{FF2B5EF4-FFF2-40B4-BE49-F238E27FC236}">
                <a16:creationId xmlns:a16="http://schemas.microsoft.com/office/drawing/2014/main" id="{78E2244F-53B9-A3D3-2BF6-6798483D8FC7}"/>
              </a:ext>
            </a:extLst>
          </p:cNvPr>
          <p:cNvSpPr/>
          <p:nvPr/>
        </p:nvSpPr>
        <p:spPr>
          <a:xfrm>
            <a:off x="9883507" y="322003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553;p55">
            <a:extLst>
              <a:ext uri="{FF2B5EF4-FFF2-40B4-BE49-F238E27FC236}">
                <a16:creationId xmlns:a16="http://schemas.microsoft.com/office/drawing/2014/main" id="{9EB422EE-10FD-3E77-FD83-99224C6729A7}"/>
              </a:ext>
            </a:extLst>
          </p:cNvPr>
          <p:cNvSpPr/>
          <p:nvPr/>
        </p:nvSpPr>
        <p:spPr>
          <a:xfrm>
            <a:off x="-3087877" y="451918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554;p55">
            <a:extLst>
              <a:ext uri="{FF2B5EF4-FFF2-40B4-BE49-F238E27FC236}">
                <a16:creationId xmlns:a16="http://schemas.microsoft.com/office/drawing/2014/main" id="{34FFB5D3-140F-A901-304A-53031ED76D3A}"/>
              </a:ext>
            </a:extLst>
          </p:cNvPr>
          <p:cNvSpPr/>
          <p:nvPr/>
        </p:nvSpPr>
        <p:spPr>
          <a:xfrm>
            <a:off x="3264340" y="940001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555;p55">
            <a:extLst>
              <a:ext uri="{FF2B5EF4-FFF2-40B4-BE49-F238E27FC236}">
                <a16:creationId xmlns:a16="http://schemas.microsoft.com/office/drawing/2014/main" id="{BA28C0E8-FF62-8B3B-4CB9-6E46BA10ECD3}"/>
              </a:ext>
            </a:extLst>
          </p:cNvPr>
          <p:cNvSpPr/>
          <p:nvPr/>
        </p:nvSpPr>
        <p:spPr>
          <a:xfrm>
            <a:off x="9883507" y="462096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556;p55">
            <a:extLst>
              <a:ext uri="{FF2B5EF4-FFF2-40B4-BE49-F238E27FC236}">
                <a16:creationId xmlns:a16="http://schemas.microsoft.com/office/drawing/2014/main" id="{C00BCF42-67B5-0556-3D83-53C44513A6CE}"/>
              </a:ext>
            </a:extLst>
          </p:cNvPr>
          <p:cNvSpPr/>
          <p:nvPr/>
        </p:nvSpPr>
        <p:spPr>
          <a:xfrm>
            <a:off x="-1035870" y="3354408"/>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3557;p55">
            <a:extLst>
              <a:ext uri="{FF2B5EF4-FFF2-40B4-BE49-F238E27FC236}">
                <a16:creationId xmlns:a16="http://schemas.microsoft.com/office/drawing/2014/main" id="{3E74B502-32C7-3FAC-8659-DC1A7E40FB7E}"/>
              </a:ext>
            </a:extLst>
          </p:cNvPr>
          <p:cNvGrpSpPr/>
          <p:nvPr/>
        </p:nvGrpSpPr>
        <p:grpSpPr>
          <a:xfrm>
            <a:off x="11645119" y="4727493"/>
            <a:ext cx="744312" cy="221985"/>
            <a:chOff x="8652775" y="883650"/>
            <a:chExt cx="120875" cy="36050"/>
          </a:xfrm>
        </p:grpSpPr>
        <p:sp>
          <p:nvSpPr>
            <p:cNvPr id="1426" name="Google Shape;3558;p55">
              <a:extLst>
                <a:ext uri="{FF2B5EF4-FFF2-40B4-BE49-F238E27FC236}">
                  <a16:creationId xmlns:a16="http://schemas.microsoft.com/office/drawing/2014/main" id="{388BF43F-559B-F834-90CE-C8095E2A3DA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3559;p55">
              <a:extLst>
                <a:ext uri="{FF2B5EF4-FFF2-40B4-BE49-F238E27FC236}">
                  <a16:creationId xmlns:a16="http://schemas.microsoft.com/office/drawing/2014/main" id="{912769D5-E04A-37DD-1D46-EAF275D2F8EC}"/>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3560;p55">
              <a:extLst>
                <a:ext uri="{FF2B5EF4-FFF2-40B4-BE49-F238E27FC236}">
                  <a16:creationId xmlns:a16="http://schemas.microsoft.com/office/drawing/2014/main" id="{FCA3B385-71D5-0606-201C-43969A8B663E}"/>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3561;p55">
              <a:extLst>
                <a:ext uri="{FF2B5EF4-FFF2-40B4-BE49-F238E27FC236}">
                  <a16:creationId xmlns:a16="http://schemas.microsoft.com/office/drawing/2014/main" id="{BC190477-5779-E108-B3C5-568FAF1C924A}"/>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3562;p55">
              <a:extLst>
                <a:ext uri="{FF2B5EF4-FFF2-40B4-BE49-F238E27FC236}">
                  <a16:creationId xmlns:a16="http://schemas.microsoft.com/office/drawing/2014/main" id="{FBB863F4-414C-1C62-7A17-7A2B383B1615}"/>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3563;p55">
              <a:extLst>
                <a:ext uri="{FF2B5EF4-FFF2-40B4-BE49-F238E27FC236}">
                  <a16:creationId xmlns:a16="http://schemas.microsoft.com/office/drawing/2014/main" id="{AD667B3C-2391-45A2-67FC-42345F88D05D}"/>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3564;p55">
            <a:extLst>
              <a:ext uri="{FF2B5EF4-FFF2-40B4-BE49-F238E27FC236}">
                <a16:creationId xmlns:a16="http://schemas.microsoft.com/office/drawing/2014/main" id="{4898007E-4135-94A0-68DC-9E2521EE0E8C}"/>
              </a:ext>
            </a:extLst>
          </p:cNvPr>
          <p:cNvGrpSpPr/>
          <p:nvPr/>
        </p:nvGrpSpPr>
        <p:grpSpPr>
          <a:xfrm>
            <a:off x="-1037359" y="4676192"/>
            <a:ext cx="430885" cy="203666"/>
            <a:chOff x="8703675" y="886625"/>
            <a:chExt cx="69975" cy="33075"/>
          </a:xfrm>
        </p:grpSpPr>
        <p:sp>
          <p:nvSpPr>
            <p:cNvPr id="1442" name="Google Shape;3565;p55">
              <a:extLst>
                <a:ext uri="{FF2B5EF4-FFF2-40B4-BE49-F238E27FC236}">
                  <a16:creationId xmlns:a16="http://schemas.microsoft.com/office/drawing/2014/main" id="{737AE355-EC34-9F37-006F-CBE87A397662}"/>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3566;p55">
              <a:extLst>
                <a:ext uri="{FF2B5EF4-FFF2-40B4-BE49-F238E27FC236}">
                  <a16:creationId xmlns:a16="http://schemas.microsoft.com/office/drawing/2014/main" id="{35006C56-A181-9D95-2477-A467B32CE6B4}"/>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3567;p55">
            <a:extLst>
              <a:ext uri="{FF2B5EF4-FFF2-40B4-BE49-F238E27FC236}">
                <a16:creationId xmlns:a16="http://schemas.microsoft.com/office/drawing/2014/main" id="{EF5611C6-9602-01CF-817F-0F5B3B14F0BF}"/>
              </a:ext>
            </a:extLst>
          </p:cNvPr>
          <p:cNvGrpSpPr/>
          <p:nvPr/>
        </p:nvGrpSpPr>
        <p:grpSpPr>
          <a:xfrm>
            <a:off x="5512466" y="8135913"/>
            <a:ext cx="234762" cy="218290"/>
            <a:chOff x="8652775" y="883650"/>
            <a:chExt cx="38125" cy="35450"/>
          </a:xfrm>
        </p:grpSpPr>
        <p:sp>
          <p:nvSpPr>
            <p:cNvPr id="1445" name="Google Shape;3568;p55">
              <a:extLst>
                <a:ext uri="{FF2B5EF4-FFF2-40B4-BE49-F238E27FC236}">
                  <a16:creationId xmlns:a16="http://schemas.microsoft.com/office/drawing/2014/main" id="{8DC4A168-2742-3BE6-6E2C-6463B162B56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569;p55">
              <a:extLst>
                <a:ext uri="{FF2B5EF4-FFF2-40B4-BE49-F238E27FC236}">
                  <a16:creationId xmlns:a16="http://schemas.microsoft.com/office/drawing/2014/main" id="{EA98CD2F-92BD-C712-7AE4-BD7C1A84CC18}"/>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570;p55">
              <a:extLst>
                <a:ext uri="{FF2B5EF4-FFF2-40B4-BE49-F238E27FC236}">
                  <a16:creationId xmlns:a16="http://schemas.microsoft.com/office/drawing/2014/main" id="{EA4F0C4A-FB8D-5959-AAF2-CB5D079F9557}"/>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571;p55">
              <a:extLst>
                <a:ext uri="{FF2B5EF4-FFF2-40B4-BE49-F238E27FC236}">
                  <a16:creationId xmlns:a16="http://schemas.microsoft.com/office/drawing/2014/main" id="{2B1DD9E9-8863-877B-1102-8AC21195BF2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3572;p55">
            <a:extLst>
              <a:ext uri="{FF2B5EF4-FFF2-40B4-BE49-F238E27FC236}">
                <a16:creationId xmlns:a16="http://schemas.microsoft.com/office/drawing/2014/main" id="{7B52D139-D7B7-F32C-F844-351AA38E23ED}"/>
              </a:ext>
            </a:extLst>
          </p:cNvPr>
          <p:cNvGrpSpPr/>
          <p:nvPr/>
        </p:nvGrpSpPr>
        <p:grpSpPr>
          <a:xfrm>
            <a:off x="11937021" y="3364175"/>
            <a:ext cx="430885" cy="203666"/>
            <a:chOff x="8703675" y="886625"/>
            <a:chExt cx="69975" cy="33075"/>
          </a:xfrm>
        </p:grpSpPr>
        <p:sp>
          <p:nvSpPr>
            <p:cNvPr id="1450" name="Google Shape;3573;p55">
              <a:extLst>
                <a:ext uri="{FF2B5EF4-FFF2-40B4-BE49-F238E27FC236}">
                  <a16:creationId xmlns:a16="http://schemas.microsoft.com/office/drawing/2014/main" id="{1E1DA6C9-D11F-B37D-4F54-6273CACB0119}"/>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574;p55">
              <a:extLst>
                <a:ext uri="{FF2B5EF4-FFF2-40B4-BE49-F238E27FC236}">
                  <a16:creationId xmlns:a16="http://schemas.microsoft.com/office/drawing/2014/main" id="{FFC9D7DD-97EA-0AC7-E713-920F807AFF85}"/>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3575;p55">
            <a:extLst>
              <a:ext uri="{FF2B5EF4-FFF2-40B4-BE49-F238E27FC236}">
                <a16:creationId xmlns:a16="http://schemas.microsoft.com/office/drawing/2014/main" id="{7310A71C-DE40-30A7-1033-663D04ACEFEE}"/>
              </a:ext>
            </a:extLst>
          </p:cNvPr>
          <p:cNvGrpSpPr/>
          <p:nvPr/>
        </p:nvGrpSpPr>
        <p:grpSpPr>
          <a:xfrm>
            <a:off x="5512469" y="9508381"/>
            <a:ext cx="234762" cy="218290"/>
            <a:chOff x="8652775" y="883650"/>
            <a:chExt cx="38125" cy="35450"/>
          </a:xfrm>
        </p:grpSpPr>
        <p:sp>
          <p:nvSpPr>
            <p:cNvPr id="1453" name="Google Shape;3576;p55">
              <a:extLst>
                <a:ext uri="{FF2B5EF4-FFF2-40B4-BE49-F238E27FC236}">
                  <a16:creationId xmlns:a16="http://schemas.microsoft.com/office/drawing/2014/main" id="{9ABB4211-7D29-8767-84A8-279779BCBDC0}"/>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577;p55">
              <a:extLst>
                <a:ext uri="{FF2B5EF4-FFF2-40B4-BE49-F238E27FC236}">
                  <a16:creationId xmlns:a16="http://schemas.microsoft.com/office/drawing/2014/main" id="{DFED69C5-EC4C-E074-7A9C-2AC8C1A98AE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578;p55">
              <a:extLst>
                <a:ext uri="{FF2B5EF4-FFF2-40B4-BE49-F238E27FC236}">
                  <a16:creationId xmlns:a16="http://schemas.microsoft.com/office/drawing/2014/main" id="{9A5F5FD3-752A-165E-F254-081B8545AC9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3579;p55">
            <a:extLst>
              <a:ext uri="{FF2B5EF4-FFF2-40B4-BE49-F238E27FC236}">
                <a16:creationId xmlns:a16="http://schemas.microsoft.com/office/drawing/2014/main" id="{78B761B4-AB2D-7F4B-0CE6-D454DA07AB61}"/>
              </a:ext>
            </a:extLst>
          </p:cNvPr>
          <p:cNvSpPr txBox="1">
            <a:spLocks/>
          </p:cNvSpPr>
          <p:nvPr/>
        </p:nvSpPr>
        <p:spPr>
          <a:xfrm>
            <a:off x="-3105015" y="3244151"/>
            <a:ext cx="3138016" cy="8486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1. Motor Driver</a:t>
            </a:r>
          </a:p>
        </p:txBody>
      </p:sp>
      <p:sp>
        <p:nvSpPr>
          <p:cNvPr id="1457" name="Google Shape;3581;p55">
            <a:extLst>
              <a:ext uri="{FF2B5EF4-FFF2-40B4-BE49-F238E27FC236}">
                <a16:creationId xmlns:a16="http://schemas.microsoft.com/office/drawing/2014/main" id="{C83350CB-17D0-3156-3565-89D23CA14857}"/>
              </a:ext>
            </a:extLst>
          </p:cNvPr>
          <p:cNvSpPr txBox="1">
            <a:spLocks/>
          </p:cNvSpPr>
          <p:nvPr/>
        </p:nvSpPr>
        <p:spPr>
          <a:xfrm>
            <a:off x="3298169" y="8192916"/>
            <a:ext cx="2846660" cy="10028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000"/>
              <a:t>2. Servo motor &amp; Ultrasonic sensor</a:t>
            </a:r>
          </a:p>
        </p:txBody>
      </p:sp>
      <p:sp>
        <p:nvSpPr>
          <p:cNvPr id="1458" name="Google Shape;3583;p55">
            <a:extLst>
              <a:ext uri="{FF2B5EF4-FFF2-40B4-BE49-F238E27FC236}">
                <a16:creationId xmlns:a16="http://schemas.microsoft.com/office/drawing/2014/main" id="{3BAF6094-C46C-A0B6-426A-20A91DE0E45C}"/>
              </a:ext>
            </a:extLst>
          </p:cNvPr>
          <p:cNvSpPr txBox="1">
            <a:spLocks/>
          </p:cNvSpPr>
          <p:nvPr/>
        </p:nvSpPr>
        <p:spPr>
          <a:xfrm>
            <a:off x="9885464" y="3279672"/>
            <a:ext cx="2615400" cy="10028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3. Flame sensor</a:t>
            </a:r>
          </a:p>
        </p:txBody>
      </p:sp>
      <p:sp>
        <p:nvSpPr>
          <p:cNvPr id="1459" name="Google Shape;3585;p55">
            <a:extLst>
              <a:ext uri="{FF2B5EF4-FFF2-40B4-BE49-F238E27FC236}">
                <a16:creationId xmlns:a16="http://schemas.microsoft.com/office/drawing/2014/main" id="{0A9A6426-5AF5-D6FF-6252-71061F5686D5}"/>
              </a:ext>
            </a:extLst>
          </p:cNvPr>
          <p:cNvSpPr txBox="1">
            <a:spLocks/>
          </p:cNvSpPr>
          <p:nvPr/>
        </p:nvSpPr>
        <p:spPr>
          <a:xfrm>
            <a:off x="836190" y="-116702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ter"/>
              <a:buNone/>
              <a:defRPr sz="60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9pPr>
          </a:lstStyle>
          <a:p>
            <a:r>
              <a:rPr lang="en-US" sz="2800"/>
              <a:t>Hardware component</a:t>
            </a:r>
          </a:p>
        </p:txBody>
      </p:sp>
      <p:sp>
        <p:nvSpPr>
          <p:cNvPr id="1460" name="Google Shape;3586;p55">
            <a:extLst>
              <a:ext uri="{FF2B5EF4-FFF2-40B4-BE49-F238E27FC236}">
                <a16:creationId xmlns:a16="http://schemas.microsoft.com/office/drawing/2014/main" id="{2C136D16-44A3-083D-CF07-D39F7EF8152C}"/>
              </a:ext>
            </a:extLst>
          </p:cNvPr>
          <p:cNvSpPr txBox="1">
            <a:spLocks/>
          </p:cNvSpPr>
          <p:nvPr/>
        </p:nvSpPr>
        <p:spPr>
          <a:xfrm>
            <a:off x="-3049580" y="4929274"/>
            <a:ext cx="252019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4. NRF Module</a:t>
            </a:r>
          </a:p>
        </p:txBody>
      </p:sp>
      <p:sp>
        <p:nvSpPr>
          <p:cNvPr id="1461" name="Google Shape;3588;p55">
            <a:extLst>
              <a:ext uri="{FF2B5EF4-FFF2-40B4-BE49-F238E27FC236}">
                <a16:creationId xmlns:a16="http://schemas.microsoft.com/office/drawing/2014/main" id="{8310A337-B0A0-1766-32B2-D798CAA7DC68}"/>
              </a:ext>
            </a:extLst>
          </p:cNvPr>
          <p:cNvSpPr txBox="1">
            <a:spLocks/>
          </p:cNvSpPr>
          <p:nvPr/>
        </p:nvSpPr>
        <p:spPr>
          <a:xfrm>
            <a:off x="3347376" y="9433962"/>
            <a:ext cx="2717144" cy="127998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a:t>5. </a:t>
            </a:r>
            <a:r>
              <a:rPr lang="en-US" sz="2000"/>
              <a:t>ADXL 335</a:t>
            </a:r>
            <a:br>
              <a:rPr lang="en-US" sz="2000"/>
            </a:br>
            <a:r>
              <a:rPr lang="en-US" sz="2000"/>
              <a:t>Accelerometer</a:t>
            </a:r>
            <a:br>
              <a:rPr lang="en-US" sz="2000"/>
            </a:br>
            <a:endParaRPr lang="en" sz="2000"/>
          </a:p>
        </p:txBody>
      </p:sp>
      <p:sp>
        <p:nvSpPr>
          <p:cNvPr id="1462" name="Google Shape;3590;p55">
            <a:extLst>
              <a:ext uri="{FF2B5EF4-FFF2-40B4-BE49-F238E27FC236}">
                <a16:creationId xmlns:a16="http://schemas.microsoft.com/office/drawing/2014/main" id="{BC739DC0-0E29-CCB0-03AC-11AAAA3328B2}"/>
              </a:ext>
            </a:extLst>
          </p:cNvPr>
          <p:cNvSpPr txBox="1">
            <a:spLocks/>
          </p:cNvSpPr>
          <p:nvPr/>
        </p:nvSpPr>
        <p:spPr>
          <a:xfrm>
            <a:off x="9820906" y="5088780"/>
            <a:ext cx="2717143"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6. </a:t>
            </a:r>
            <a:r>
              <a:rPr lang="en-US" sz="2400" b="1">
                <a:solidFill>
                  <a:schemeClr val="accent6"/>
                </a:solidFill>
                <a:latin typeface="Inter"/>
                <a:ea typeface="Inter"/>
              </a:rPr>
              <a:t>Keypad &amp; LCD</a:t>
            </a:r>
            <a:br>
              <a:rPr lang="en-US" sz="2400" b="1">
                <a:solidFill>
                  <a:schemeClr val="accent6"/>
                </a:solidFill>
                <a:latin typeface="Inter"/>
                <a:ea typeface="Inter"/>
              </a:rPr>
            </a:br>
            <a:endParaRPr lang="en-US"/>
          </a:p>
        </p:txBody>
      </p:sp>
      <p:grpSp>
        <p:nvGrpSpPr>
          <p:cNvPr id="1463" name="Google Shape;3592;p55">
            <a:extLst>
              <a:ext uri="{FF2B5EF4-FFF2-40B4-BE49-F238E27FC236}">
                <a16:creationId xmlns:a16="http://schemas.microsoft.com/office/drawing/2014/main" id="{9878A4DC-5F85-1219-76F7-D071A7905418}"/>
              </a:ext>
            </a:extLst>
          </p:cNvPr>
          <p:cNvGrpSpPr/>
          <p:nvPr/>
        </p:nvGrpSpPr>
        <p:grpSpPr>
          <a:xfrm rot="1785379">
            <a:off x="1484222" y="6598926"/>
            <a:ext cx="744306" cy="870537"/>
            <a:chOff x="1550475" y="1522188"/>
            <a:chExt cx="307200" cy="359300"/>
          </a:xfrm>
        </p:grpSpPr>
        <p:sp>
          <p:nvSpPr>
            <p:cNvPr id="1464" name="Google Shape;3593;p55">
              <a:extLst>
                <a:ext uri="{FF2B5EF4-FFF2-40B4-BE49-F238E27FC236}">
                  <a16:creationId xmlns:a16="http://schemas.microsoft.com/office/drawing/2014/main" id="{B72C3C19-25CB-126D-B657-31A1CD64C28F}"/>
                </a:ext>
              </a:extLst>
            </p:cNvPr>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3594;p55">
              <a:extLst>
                <a:ext uri="{FF2B5EF4-FFF2-40B4-BE49-F238E27FC236}">
                  <a16:creationId xmlns:a16="http://schemas.microsoft.com/office/drawing/2014/main" id="{4E8C76BD-C0EF-ED79-31B9-DCA5BD6D5FC1}"/>
                </a:ext>
              </a:extLst>
            </p:cNvPr>
            <p:cNvGrpSpPr/>
            <p:nvPr/>
          </p:nvGrpSpPr>
          <p:grpSpPr>
            <a:xfrm>
              <a:off x="1550475" y="1522188"/>
              <a:ext cx="307200" cy="359300"/>
              <a:chOff x="1550475" y="-167450"/>
              <a:chExt cx="307200" cy="359300"/>
            </a:xfrm>
          </p:grpSpPr>
          <p:sp>
            <p:nvSpPr>
              <p:cNvPr id="1466" name="Google Shape;3595;p55">
                <a:extLst>
                  <a:ext uri="{FF2B5EF4-FFF2-40B4-BE49-F238E27FC236}">
                    <a16:creationId xmlns:a16="http://schemas.microsoft.com/office/drawing/2014/main" id="{27C98AFA-F343-0365-47FA-7EDB8596AEEC}"/>
                  </a:ext>
                </a:extLst>
              </p:cNvPr>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596;p55">
                <a:extLst>
                  <a:ext uri="{FF2B5EF4-FFF2-40B4-BE49-F238E27FC236}">
                    <a16:creationId xmlns:a16="http://schemas.microsoft.com/office/drawing/2014/main" id="{DD06D3C8-8E7E-B96F-2D1E-180E1F564EDC}"/>
                  </a:ext>
                </a:extLst>
              </p:cNvPr>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597;p55">
                <a:extLst>
                  <a:ext uri="{FF2B5EF4-FFF2-40B4-BE49-F238E27FC236}">
                    <a16:creationId xmlns:a16="http://schemas.microsoft.com/office/drawing/2014/main" id="{CEDCF7BB-972F-0423-687B-C6CDC03E3746}"/>
                  </a:ext>
                </a:extLst>
              </p:cNvPr>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598;p55">
                <a:extLst>
                  <a:ext uri="{FF2B5EF4-FFF2-40B4-BE49-F238E27FC236}">
                    <a16:creationId xmlns:a16="http://schemas.microsoft.com/office/drawing/2014/main" id="{1B0AB9FA-0652-B60C-BD48-680B0C2068E0}"/>
                  </a:ext>
                </a:extLst>
              </p:cNvPr>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599;p55">
                <a:extLst>
                  <a:ext uri="{FF2B5EF4-FFF2-40B4-BE49-F238E27FC236}">
                    <a16:creationId xmlns:a16="http://schemas.microsoft.com/office/drawing/2014/main" id="{95071557-D637-1A95-A4E8-1BE36D1F0EC3}"/>
                  </a:ext>
                </a:extLst>
              </p:cNvPr>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600;p55">
                <a:extLst>
                  <a:ext uri="{FF2B5EF4-FFF2-40B4-BE49-F238E27FC236}">
                    <a16:creationId xmlns:a16="http://schemas.microsoft.com/office/drawing/2014/main" id="{D4F634F7-E0CE-8E3F-61EF-50591732EF43}"/>
                  </a:ext>
                </a:extLst>
              </p:cNvPr>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601;p55">
                <a:extLst>
                  <a:ext uri="{FF2B5EF4-FFF2-40B4-BE49-F238E27FC236}">
                    <a16:creationId xmlns:a16="http://schemas.microsoft.com/office/drawing/2014/main" id="{D08F6313-E515-6E75-05CD-11C3F449D0BF}"/>
                  </a:ext>
                </a:extLst>
              </p:cNvPr>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602;p55">
                <a:extLst>
                  <a:ext uri="{FF2B5EF4-FFF2-40B4-BE49-F238E27FC236}">
                    <a16:creationId xmlns:a16="http://schemas.microsoft.com/office/drawing/2014/main" id="{145A4BB3-E882-047C-5B4C-B8F3BEF88552}"/>
                  </a:ext>
                </a:extLst>
              </p:cNvPr>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603;p55">
                <a:extLst>
                  <a:ext uri="{FF2B5EF4-FFF2-40B4-BE49-F238E27FC236}">
                    <a16:creationId xmlns:a16="http://schemas.microsoft.com/office/drawing/2014/main" id="{89D3139A-C4AC-4D9F-EE58-7535DE3BE878}"/>
                  </a:ext>
                </a:extLst>
              </p:cNvPr>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604;p55">
                <a:extLst>
                  <a:ext uri="{FF2B5EF4-FFF2-40B4-BE49-F238E27FC236}">
                    <a16:creationId xmlns:a16="http://schemas.microsoft.com/office/drawing/2014/main" id="{5912EA9B-49CE-A89E-1038-7EB509F648FD}"/>
                  </a:ext>
                </a:extLst>
              </p:cNvPr>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605;p55">
                <a:extLst>
                  <a:ext uri="{FF2B5EF4-FFF2-40B4-BE49-F238E27FC236}">
                    <a16:creationId xmlns:a16="http://schemas.microsoft.com/office/drawing/2014/main" id="{F80FDB96-1907-7B0F-D09B-13070551A2A7}"/>
                  </a:ext>
                </a:extLst>
              </p:cNvPr>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6;p55">
                <a:extLst>
                  <a:ext uri="{FF2B5EF4-FFF2-40B4-BE49-F238E27FC236}">
                    <a16:creationId xmlns:a16="http://schemas.microsoft.com/office/drawing/2014/main" id="{65BBA343-11D2-A32A-EC69-1EDB23DAEF45}"/>
                  </a:ext>
                </a:extLst>
              </p:cNvPr>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07;p55">
                <a:extLst>
                  <a:ext uri="{FF2B5EF4-FFF2-40B4-BE49-F238E27FC236}">
                    <a16:creationId xmlns:a16="http://schemas.microsoft.com/office/drawing/2014/main" id="{AC9B1D3E-B81E-742A-73D7-F0B71C7DB441}"/>
                  </a:ext>
                </a:extLst>
              </p:cNvPr>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08;p55">
                <a:extLst>
                  <a:ext uri="{FF2B5EF4-FFF2-40B4-BE49-F238E27FC236}">
                    <a16:creationId xmlns:a16="http://schemas.microsoft.com/office/drawing/2014/main" id="{0B91F0DD-DE6A-BE30-4210-7399520E2DA3}"/>
                  </a:ext>
                </a:extLst>
              </p:cNvPr>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09;p55">
                <a:extLst>
                  <a:ext uri="{FF2B5EF4-FFF2-40B4-BE49-F238E27FC236}">
                    <a16:creationId xmlns:a16="http://schemas.microsoft.com/office/drawing/2014/main" id="{9C679945-43FA-BB8A-BA8A-50BE9083893A}"/>
                  </a:ext>
                </a:extLst>
              </p:cNvPr>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10;p55">
                <a:extLst>
                  <a:ext uri="{FF2B5EF4-FFF2-40B4-BE49-F238E27FC236}">
                    <a16:creationId xmlns:a16="http://schemas.microsoft.com/office/drawing/2014/main" id="{08709BA1-D465-7FEF-D175-9A07B125495C}"/>
                  </a:ext>
                </a:extLst>
              </p:cNvPr>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11;p55">
                <a:extLst>
                  <a:ext uri="{FF2B5EF4-FFF2-40B4-BE49-F238E27FC236}">
                    <a16:creationId xmlns:a16="http://schemas.microsoft.com/office/drawing/2014/main" id="{C7EAF687-C9C6-6CD8-A4D1-699746BA7BF2}"/>
                  </a:ext>
                </a:extLst>
              </p:cNvPr>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12;p55">
                <a:extLst>
                  <a:ext uri="{FF2B5EF4-FFF2-40B4-BE49-F238E27FC236}">
                    <a16:creationId xmlns:a16="http://schemas.microsoft.com/office/drawing/2014/main" id="{F4D18237-3041-35CD-2C31-5EFCC797487E}"/>
                  </a:ext>
                </a:extLst>
              </p:cNvPr>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13;p55">
                <a:extLst>
                  <a:ext uri="{FF2B5EF4-FFF2-40B4-BE49-F238E27FC236}">
                    <a16:creationId xmlns:a16="http://schemas.microsoft.com/office/drawing/2014/main" id="{5561707B-F231-4922-FD02-33B42C31F7BF}"/>
                  </a:ext>
                </a:extLst>
              </p:cNvPr>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14;p55">
                <a:extLst>
                  <a:ext uri="{FF2B5EF4-FFF2-40B4-BE49-F238E27FC236}">
                    <a16:creationId xmlns:a16="http://schemas.microsoft.com/office/drawing/2014/main" id="{D2478406-6F85-7E9C-F788-08CF86FE4104}"/>
                  </a:ext>
                </a:extLst>
              </p:cNvPr>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15;p55">
                <a:extLst>
                  <a:ext uri="{FF2B5EF4-FFF2-40B4-BE49-F238E27FC236}">
                    <a16:creationId xmlns:a16="http://schemas.microsoft.com/office/drawing/2014/main" id="{4AB6DC64-1814-8011-6EC5-79602F0FBF9D}"/>
                  </a:ext>
                </a:extLst>
              </p:cNvPr>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7" name="Google Shape;3616;p55">
            <a:extLst>
              <a:ext uri="{FF2B5EF4-FFF2-40B4-BE49-F238E27FC236}">
                <a16:creationId xmlns:a16="http://schemas.microsoft.com/office/drawing/2014/main" id="{A8B05883-7E8A-B32D-8ADA-55DEB406F922}"/>
              </a:ext>
            </a:extLst>
          </p:cNvPr>
          <p:cNvGrpSpPr/>
          <p:nvPr/>
        </p:nvGrpSpPr>
        <p:grpSpPr>
          <a:xfrm rot="-434757">
            <a:off x="6825759" y="6833449"/>
            <a:ext cx="926830" cy="794750"/>
            <a:chOff x="4041575" y="1574875"/>
            <a:chExt cx="296475" cy="254225"/>
          </a:xfrm>
        </p:grpSpPr>
        <p:sp>
          <p:nvSpPr>
            <p:cNvPr id="1118" name="Google Shape;3617;p55">
              <a:extLst>
                <a:ext uri="{FF2B5EF4-FFF2-40B4-BE49-F238E27FC236}">
                  <a16:creationId xmlns:a16="http://schemas.microsoft.com/office/drawing/2014/main" id="{4621B008-F2AE-C3A9-1578-7E0B1C26C0CD}"/>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3618;p55">
              <a:extLst>
                <a:ext uri="{FF2B5EF4-FFF2-40B4-BE49-F238E27FC236}">
                  <a16:creationId xmlns:a16="http://schemas.microsoft.com/office/drawing/2014/main" id="{61992D21-B00D-3886-5F20-221EFD88F110}"/>
                </a:ext>
              </a:extLst>
            </p:cNvPr>
            <p:cNvGrpSpPr/>
            <p:nvPr/>
          </p:nvGrpSpPr>
          <p:grpSpPr>
            <a:xfrm>
              <a:off x="4041575" y="1575025"/>
              <a:ext cx="296475" cy="253925"/>
              <a:chOff x="4041575" y="-114775"/>
              <a:chExt cx="296475" cy="253925"/>
            </a:xfrm>
          </p:grpSpPr>
          <p:sp>
            <p:nvSpPr>
              <p:cNvPr id="1120" name="Google Shape;3619;p55">
                <a:extLst>
                  <a:ext uri="{FF2B5EF4-FFF2-40B4-BE49-F238E27FC236}">
                    <a16:creationId xmlns:a16="http://schemas.microsoft.com/office/drawing/2014/main" id="{44DEE38B-9912-08F6-1EC3-7ED2D058409D}"/>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620;p55">
                <a:extLst>
                  <a:ext uri="{FF2B5EF4-FFF2-40B4-BE49-F238E27FC236}">
                    <a16:creationId xmlns:a16="http://schemas.microsoft.com/office/drawing/2014/main" id="{FC5D57F8-7E25-7CFA-E6EB-7CF7A461148A}"/>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621;p55">
                <a:extLst>
                  <a:ext uri="{FF2B5EF4-FFF2-40B4-BE49-F238E27FC236}">
                    <a16:creationId xmlns:a16="http://schemas.microsoft.com/office/drawing/2014/main" id="{70AE1DB3-67F9-E487-63AC-1A547478E225}"/>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622;p55">
                <a:extLst>
                  <a:ext uri="{FF2B5EF4-FFF2-40B4-BE49-F238E27FC236}">
                    <a16:creationId xmlns:a16="http://schemas.microsoft.com/office/drawing/2014/main" id="{3EA133AD-2F59-E310-5548-87CB361CCC80}"/>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623;p55">
                <a:extLst>
                  <a:ext uri="{FF2B5EF4-FFF2-40B4-BE49-F238E27FC236}">
                    <a16:creationId xmlns:a16="http://schemas.microsoft.com/office/drawing/2014/main" id="{AF2CD3F3-56AE-D7DA-5312-6AB380F861B6}"/>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624;p55">
                <a:extLst>
                  <a:ext uri="{FF2B5EF4-FFF2-40B4-BE49-F238E27FC236}">
                    <a16:creationId xmlns:a16="http://schemas.microsoft.com/office/drawing/2014/main" id="{01D765E8-BAEC-C67E-7796-5AD5C8BE20CB}"/>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625;p55">
                <a:extLst>
                  <a:ext uri="{FF2B5EF4-FFF2-40B4-BE49-F238E27FC236}">
                    <a16:creationId xmlns:a16="http://schemas.microsoft.com/office/drawing/2014/main" id="{C9F4DA0C-7347-2E53-69D5-12C45B5099A1}"/>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626;p55">
                <a:extLst>
                  <a:ext uri="{FF2B5EF4-FFF2-40B4-BE49-F238E27FC236}">
                    <a16:creationId xmlns:a16="http://schemas.microsoft.com/office/drawing/2014/main" id="{290974CB-5931-5C52-BC1D-B8969B85B84A}"/>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627;p55">
                <a:extLst>
                  <a:ext uri="{FF2B5EF4-FFF2-40B4-BE49-F238E27FC236}">
                    <a16:creationId xmlns:a16="http://schemas.microsoft.com/office/drawing/2014/main" id="{75188608-AFF3-E524-8D6F-197E07541EA3}"/>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628;p55">
                <a:extLst>
                  <a:ext uri="{FF2B5EF4-FFF2-40B4-BE49-F238E27FC236}">
                    <a16:creationId xmlns:a16="http://schemas.microsoft.com/office/drawing/2014/main" id="{8D4457E3-DCFA-E63A-2D00-6197A7F54F9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3629;p55">
            <a:extLst>
              <a:ext uri="{FF2B5EF4-FFF2-40B4-BE49-F238E27FC236}">
                <a16:creationId xmlns:a16="http://schemas.microsoft.com/office/drawing/2014/main" id="{14AF7D6E-D8CD-A172-7569-029DC96582CC}"/>
              </a:ext>
            </a:extLst>
          </p:cNvPr>
          <p:cNvGrpSpPr/>
          <p:nvPr/>
        </p:nvGrpSpPr>
        <p:grpSpPr>
          <a:xfrm rot="751769">
            <a:off x="8078370" y="6448572"/>
            <a:ext cx="1088326" cy="866942"/>
            <a:chOff x="5784050" y="1584700"/>
            <a:chExt cx="294100" cy="234275"/>
          </a:xfrm>
        </p:grpSpPr>
        <p:sp>
          <p:nvSpPr>
            <p:cNvPr id="1131" name="Google Shape;3630;p55">
              <a:extLst>
                <a:ext uri="{FF2B5EF4-FFF2-40B4-BE49-F238E27FC236}">
                  <a16:creationId xmlns:a16="http://schemas.microsoft.com/office/drawing/2014/main" id="{57D397C2-C513-376D-631B-DFE2B89D98A8}"/>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3631;p55">
              <a:extLst>
                <a:ext uri="{FF2B5EF4-FFF2-40B4-BE49-F238E27FC236}">
                  <a16:creationId xmlns:a16="http://schemas.microsoft.com/office/drawing/2014/main" id="{AEE972BF-AEB9-E858-7AFD-B164A25F5D35}"/>
                </a:ext>
              </a:extLst>
            </p:cNvPr>
            <p:cNvGrpSpPr/>
            <p:nvPr/>
          </p:nvGrpSpPr>
          <p:grpSpPr>
            <a:xfrm>
              <a:off x="5784050" y="1584700"/>
              <a:ext cx="294100" cy="234275"/>
              <a:chOff x="5784050" y="-104950"/>
              <a:chExt cx="294100" cy="234275"/>
            </a:xfrm>
          </p:grpSpPr>
          <p:sp>
            <p:nvSpPr>
              <p:cNvPr id="1133" name="Google Shape;3632;p55">
                <a:extLst>
                  <a:ext uri="{FF2B5EF4-FFF2-40B4-BE49-F238E27FC236}">
                    <a16:creationId xmlns:a16="http://schemas.microsoft.com/office/drawing/2014/main" id="{C44396F1-0C52-4902-9030-FB4B6ED9AC18}"/>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3633;p55">
                <a:extLst>
                  <a:ext uri="{FF2B5EF4-FFF2-40B4-BE49-F238E27FC236}">
                    <a16:creationId xmlns:a16="http://schemas.microsoft.com/office/drawing/2014/main" id="{74E67B73-CE30-075F-FD31-336CC0AAC9A1}"/>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3634;p55">
                <a:extLst>
                  <a:ext uri="{FF2B5EF4-FFF2-40B4-BE49-F238E27FC236}">
                    <a16:creationId xmlns:a16="http://schemas.microsoft.com/office/drawing/2014/main" id="{5D092B09-7053-F0E3-A254-93D8EB2886C7}"/>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3635;p55">
                <a:extLst>
                  <a:ext uri="{FF2B5EF4-FFF2-40B4-BE49-F238E27FC236}">
                    <a16:creationId xmlns:a16="http://schemas.microsoft.com/office/drawing/2014/main" id="{7D6496BF-FF78-E76E-61F6-2EA1582CBA74}"/>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3636;p55">
                <a:extLst>
                  <a:ext uri="{FF2B5EF4-FFF2-40B4-BE49-F238E27FC236}">
                    <a16:creationId xmlns:a16="http://schemas.microsoft.com/office/drawing/2014/main" id="{0332ED73-652C-30BF-203D-7434E8590D44}"/>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3637;p55">
                <a:extLst>
                  <a:ext uri="{FF2B5EF4-FFF2-40B4-BE49-F238E27FC236}">
                    <a16:creationId xmlns:a16="http://schemas.microsoft.com/office/drawing/2014/main" id="{653FF8C9-8F9C-1EE2-F275-ED915BA82A2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9" name="Google Shape;3638;p55">
            <a:extLst>
              <a:ext uri="{FF2B5EF4-FFF2-40B4-BE49-F238E27FC236}">
                <a16:creationId xmlns:a16="http://schemas.microsoft.com/office/drawing/2014/main" id="{75B69C87-5C5E-5FA4-E5E8-460735F4F8CD}"/>
              </a:ext>
            </a:extLst>
          </p:cNvPr>
          <p:cNvGrpSpPr/>
          <p:nvPr/>
        </p:nvGrpSpPr>
        <p:grpSpPr>
          <a:xfrm rot="-974363">
            <a:off x="-39842" y="6593704"/>
            <a:ext cx="752067" cy="1129228"/>
            <a:chOff x="6630575" y="1482600"/>
            <a:chExt cx="292025" cy="438475"/>
          </a:xfrm>
        </p:grpSpPr>
        <p:sp>
          <p:nvSpPr>
            <p:cNvPr id="1140" name="Google Shape;3639;p55">
              <a:extLst>
                <a:ext uri="{FF2B5EF4-FFF2-40B4-BE49-F238E27FC236}">
                  <a16:creationId xmlns:a16="http://schemas.microsoft.com/office/drawing/2014/main" id="{2A13C4FD-226D-6322-FAEB-FEC5165C6301}"/>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3640;p55">
              <a:extLst>
                <a:ext uri="{FF2B5EF4-FFF2-40B4-BE49-F238E27FC236}">
                  <a16:creationId xmlns:a16="http://schemas.microsoft.com/office/drawing/2014/main" id="{E8A93032-7F33-F8CC-6EDD-FF1DC95EF3AC}"/>
                </a:ext>
              </a:extLst>
            </p:cNvPr>
            <p:cNvGrpSpPr/>
            <p:nvPr/>
          </p:nvGrpSpPr>
          <p:grpSpPr>
            <a:xfrm>
              <a:off x="6630575" y="1482600"/>
              <a:ext cx="292025" cy="438475"/>
              <a:chOff x="6630575" y="-207050"/>
              <a:chExt cx="292025" cy="438475"/>
            </a:xfrm>
          </p:grpSpPr>
          <p:sp>
            <p:nvSpPr>
              <p:cNvPr id="1143" name="Google Shape;3641;p55">
                <a:extLst>
                  <a:ext uri="{FF2B5EF4-FFF2-40B4-BE49-F238E27FC236}">
                    <a16:creationId xmlns:a16="http://schemas.microsoft.com/office/drawing/2014/main" id="{30723106-C2E7-AECD-FDA1-37D7FAFA2B71}"/>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3642;p55">
                <a:extLst>
                  <a:ext uri="{FF2B5EF4-FFF2-40B4-BE49-F238E27FC236}">
                    <a16:creationId xmlns:a16="http://schemas.microsoft.com/office/drawing/2014/main" id="{EF00E7E9-DF3D-5FF8-C2EC-E24D879E4F7F}"/>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3643;p55">
                <a:extLst>
                  <a:ext uri="{FF2B5EF4-FFF2-40B4-BE49-F238E27FC236}">
                    <a16:creationId xmlns:a16="http://schemas.microsoft.com/office/drawing/2014/main" id="{572C7F99-F146-4FCF-CAB6-117074B92765}"/>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3644;p55">
                <a:extLst>
                  <a:ext uri="{FF2B5EF4-FFF2-40B4-BE49-F238E27FC236}">
                    <a16:creationId xmlns:a16="http://schemas.microsoft.com/office/drawing/2014/main" id="{D209CC68-A302-76B6-342F-D4887F5E0CB2}"/>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3645;p55">
                <a:extLst>
                  <a:ext uri="{FF2B5EF4-FFF2-40B4-BE49-F238E27FC236}">
                    <a16:creationId xmlns:a16="http://schemas.microsoft.com/office/drawing/2014/main" id="{699364D1-0316-2498-A779-E895A6BDCFE8}"/>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3646;p55">
                <a:extLst>
                  <a:ext uri="{FF2B5EF4-FFF2-40B4-BE49-F238E27FC236}">
                    <a16:creationId xmlns:a16="http://schemas.microsoft.com/office/drawing/2014/main" id="{EC806983-BDFB-066B-2E10-70F2EB06D0E6}"/>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3647;p55">
                <a:extLst>
                  <a:ext uri="{FF2B5EF4-FFF2-40B4-BE49-F238E27FC236}">
                    <a16:creationId xmlns:a16="http://schemas.microsoft.com/office/drawing/2014/main" id="{DA1311F5-5726-A342-E488-2E367644A9C5}"/>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3648;p55">
                <a:extLst>
                  <a:ext uri="{FF2B5EF4-FFF2-40B4-BE49-F238E27FC236}">
                    <a16:creationId xmlns:a16="http://schemas.microsoft.com/office/drawing/2014/main" id="{9C9FF423-9241-FC23-ABB2-938429D736B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3649;p55">
                <a:extLst>
                  <a:ext uri="{FF2B5EF4-FFF2-40B4-BE49-F238E27FC236}">
                    <a16:creationId xmlns:a16="http://schemas.microsoft.com/office/drawing/2014/main" id="{C2500F19-FC0D-8F61-1118-187DC632C31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650;p55">
                <a:extLst>
                  <a:ext uri="{FF2B5EF4-FFF2-40B4-BE49-F238E27FC236}">
                    <a16:creationId xmlns:a16="http://schemas.microsoft.com/office/drawing/2014/main" id="{47B6971C-71D7-5E00-D3F9-78E7720B06CA}"/>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651;p55">
                <a:extLst>
                  <a:ext uri="{FF2B5EF4-FFF2-40B4-BE49-F238E27FC236}">
                    <a16:creationId xmlns:a16="http://schemas.microsoft.com/office/drawing/2014/main" id="{4A8EF594-B45B-786D-71F4-D89F98EB99E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652;p55">
                <a:extLst>
                  <a:ext uri="{FF2B5EF4-FFF2-40B4-BE49-F238E27FC236}">
                    <a16:creationId xmlns:a16="http://schemas.microsoft.com/office/drawing/2014/main" id="{7AF595EA-EFDC-8792-57D8-E16C43279201}"/>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653;p55">
                <a:extLst>
                  <a:ext uri="{FF2B5EF4-FFF2-40B4-BE49-F238E27FC236}">
                    <a16:creationId xmlns:a16="http://schemas.microsoft.com/office/drawing/2014/main" id="{51B54AAE-8EB9-2FC0-58F2-3276AAF9065E}"/>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654;p55">
                <a:extLst>
                  <a:ext uri="{FF2B5EF4-FFF2-40B4-BE49-F238E27FC236}">
                    <a16:creationId xmlns:a16="http://schemas.microsoft.com/office/drawing/2014/main" id="{558E90BB-03DD-8ECB-EEB0-227BB0AB8751}"/>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655;p55">
                <a:extLst>
                  <a:ext uri="{FF2B5EF4-FFF2-40B4-BE49-F238E27FC236}">
                    <a16:creationId xmlns:a16="http://schemas.microsoft.com/office/drawing/2014/main" id="{C4070DD1-01AA-CE5F-1DD4-E3BE217120F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656;p55">
                <a:extLst>
                  <a:ext uri="{FF2B5EF4-FFF2-40B4-BE49-F238E27FC236}">
                    <a16:creationId xmlns:a16="http://schemas.microsoft.com/office/drawing/2014/main" id="{F8F469C6-BF87-B38B-C36B-4890A9663B02}"/>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657;p55">
                <a:extLst>
                  <a:ext uri="{FF2B5EF4-FFF2-40B4-BE49-F238E27FC236}">
                    <a16:creationId xmlns:a16="http://schemas.microsoft.com/office/drawing/2014/main" id="{E93FCD0D-6B71-5DF7-E4B7-C4F6370BB0C5}"/>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658;p55">
                <a:extLst>
                  <a:ext uri="{FF2B5EF4-FFF2-40B4-BE49-F238E27FC236}">
                    <a16:creationId xmlns:a16="http://schemas.microsoft.com/office/drawing/2014/main" id="{22975247-B764-4FBF-F864-9F5D8610B02D}"/>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659;p55">
                <a:extLst>
                  <a:ext uri="{FF2B5EF4-FFF2-40B4-BE49-F238E27FC236}">
                    <a16:creationId xmlns:a16="http://schemas.microsoft.com/office/drawing/2014/main" id="{8FF924F9-46ED-A16C-0E4B-FA3867CA7B5E}"/>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679075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55"/>
          <p:cNvSpPr/>
          <p:nvPr/>
        </p:nvSpPr>
        <p:spPr>
          <a:xfrm>
            <a:off x="548675"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3264340"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200"/>
          </a:p>
        </p:txBody>
      </p:sp>
      <p:sp>
        <p:nvSpPr>
          <p:cNvPr id="3552" name="Google Shape;3552;p55"/>
          <p:cNvSpPr/>
          <p:nvPr/>
        </p:nvSpPr>
        <p:spPr>
          <a:xfrm>
            <a:off x="5979979"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48675"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3264340"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5979979"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txBox="1">
            <a:spLocks noGrp="1"/>
          </p:cNvSpPr>
          <p:nvPr>
            <p:ph type="title" idx="7"/>
          </p:nvPr>
        </p:nvSpPr>
        <p:spPr>
          <a:xfrm>
            <a:off x="661565" y="1807135"/>
            <a:ext cx="3138016" cy="8486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 Motor Driver</a:t>
            </a:r>
            <a:endParaRPr/>
          </a:p>
        </p:txBody>
      </p:sp>
      <p:sp>
        <p:nvSpPr>
          <p:cNvPr id="3581" name="Google Shape;3581;p55"/>
          <p:cNvSpPr txBox="1">
            <a:spLocks noGrp="1"/>
          </p:cNvSpPr>
          <p:nvPr>
            <p:ph type="title" idx="9"/>
          </p:nvPr>
        </p:nvSpPr>
        <p:spPr>
          <a:xfrm>
            <a:off x="3394421" y="1743977"/>
            <a:ext cx="2846660" cy="10028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2. Servo motor &amp; Ultrasonic sensor</a:t>
            </a:r>
            <a:endParaRPr sz="2000"/>
          </a:p>
        </p:txBody>
      </p:sp>
      <p:sp>
        <p:nvSpPr>
          <p:cNvPr id="3583" name="Google Shape;3583;p55"/>
          <p:cNvSpPr txBox="1">
            <a:spLocks noGrp="1"/>
          </p:cNvSpPr>
          <p:nvPr>
            <p:ph type="title" idx="14"/>
          </p:nvPr>
        </p:nvSpPr>
        <p:spPr>
          <a:xfrm>
            <a:off x="6006000" y="1706038"/>
            <a:ext cx="2615400" cy="10028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Flame sensor</a:t>
            </a:r>
            <a:endParaRPr/>
          </a:p>
        </p:txBody>
      </p:sp>
      <p:sp>
        <p:nvSpPr>
          <p:cNvPr id="3585" name="Google Shape;3585;p5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Hardware component</a:t>
            </a:r>
            <a:endParaRPr sz="2800"/>
          </a:p>
        </p:txBody>
      </p:sp>
      <p:sp>
        <p:nvSpPr>
          <p:cNvPr id="3586" name="Google Shape;3586;p55"/>
          <p:cNvSpPr txBox="1">
            <a:spLocks noGrp="1"/>
          </p:cNvSpPr>
          <p:nvPr>
            <p:ph type="title" idx="2"/>
          </p:nvPr>
        </p:nvSpPr>
        <p:spPr>
          <a:xfrm>
            <a:off x="586972" y="3337103"/>
            <a:ext cx="276040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4. 2 NRF Module</a:t>
            </a:r>
            <a:endParaRPr/>
          </a:p>
        </p:txBody>
      </p:sp>
      <p:sp>
        <p:nvSpPr>
          <p:cNvPr id="3588" name="Google Shape;3588;p55"/>
          <p:cNvSpPr txBox="1">
            <a:spLocks noGrp="1"/>
          </p:cNvSpPr>
          <p:nvPr>
            <p:ph type="title" idx="3"/>
          </p:nvPr>
        </p:nvSpPr>
        <p:spPr>
          <a:xfrm>
            <a:off x="3431600" y="3117375"/>
            <a:ext cx="2717144" cy="12799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5. </a:t>
            </a:r>
            <a:r>
              <a:rPr lang="en-US" sz="2000"/>
              <a:t>ADXL 335</a:t>
            </a:r>
            <a:br>
              <a:rPr lang="en-US" sz="2000"/>
            </a:br>
            <a:r>
              <a:rPr lang="en-US" sz="2000"/>
              <a:t>Accelerometer</a:t>
            </a:r>
            <a:br>
              <a:rPr lang="en-US" sz="2000"/>
            </a:br>
            <a:endParaRPr lang="en" sz="2000"/>
          </a:p>
        </p:txBody>
      </p:sp>
      <p:sp>
        <p:nvSpPr>
          <p:cNvPr id="3590" name="Google Shape;3590;p55"/>
          <p:cNvSpPr txBox="1">
            <a:spLocks noGrp="1"/>
          </p:cNvSpPr>
          <p:nvPr>
            <p:ph type="title" idx="5"/>
          </p:nvPr>
        </p:nvSpPr>
        <p:spPr>
          <a:xfrm>
            <a:off x="5953474" y="3433888"/>
            <a:ext cx="2717143" cy="635458"/>
          </a:xfrm>
          <a:prstGeom prst="rect">
            <a:avLst/>
          </a:prstGeom>
        </p:spPr>
        <p:txBody>
          <a:bodyPr spcFirstLastPara="1" wrap="square" lIns="91425" tIns="91425" rIns="91425" bIns="91425" anchor="ctr" anchorCtr="0">
            <a:noAutofit/>
          </a:bodyPr>
          <a:lstStyle/>
          <a:p>
            <a:r>
              <a:rPr lang="en"/>
              <a:t>6. </a:t>
            </a:r>
            <a:r>
              <a:rPr lang="en-US" sz="2400" b="1">
                <a:solidFill>
                  <a:schemeClr val="accent6"/>
                </a:solidFill>
                <a:latin typeface="Inter"/>
                <a:ea typeface="Inter"/>
              </a:rPr>
              <a:t>Keypad &amp; LCD</a:t>
            </a:r>
            <a:br>
              <a:rPr lang="en-US" sz="2400" b="1">
                <a:solidFill>
                  <a:schemeClr val="accent6"/>
                </a:solidFill>
                <a:latin typeface="Inter"/>
                <a:ea typeface="Inter"/>
              </a:rPr>
            </a:br>
            <a:endParaRPr/>
          </a:p>
        </p:txBody>
      </p:sp>
      <p:grpSp>
        <p:nvGrpSpPr>
          <p:cNvPr id="3592" name="Google Shape;3592;p55"/>
          <p:cNvGrpSpPr/>
          <p:nvPr/>
        </p:nvGrpSpPr>
        <p:grpSpPr>
          <a:xfrm rot="1785379">
            <a:off x="1484222" y="186083"/>
            <a:ext cx="744306" cy="870537"/>
            <a:chOff x="1550475" y="1522188"/>
            <a:chExt cx="307200" cy="359300"/>
          </a:xfrm>
        </p:grpSpPr>
        <p:sp>
          <p:nvSpPr>
            <p:cNvPr id="3593" name="Google Shape;3593;p55"/>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1550475" y="1522188"/>
              <a:ext cx="307200" cy="359300"/>
              <a:chOff x="1550475" y="-167450"/>
              <a:chExt cx="307200" cy="359300"/>
            </a:xfrm>
          </p:grpSpPr>
          <p:sp>
            <p:nvSpPr>
              <p:cNvPr id="3595" name="Google Shape;3595;p55"/>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55"/>
          <p:cNvGrpSpPr/>
          <p:nvPr/>
        </p:nvGrpSpPr>
        <p:grpSpPr>
          <a:xfrm rot="-434757">
            <a:off x="6825759" y="420606"/>
            <a:ext cx="926830" cy="794750"/>
            <a:chOff x="4041575" y="1574875"/>
            <a:chExt cx="296475" cy="254225"/>
          </a:xfrm>
        </p:grpSpPr>
        <p:sp>
          <p:nvSpPr>
            <p:cNvPr id="3617" name="Google Shape;3617;p5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5"/>
            <p:cNvGrpSpPr/>
            <p:nvPr/>
          </p:nvGrpSpPr>
          <p:grpSpPr>
            <a:xfrm>
              <a:off x="4041575" y="1575025"/>
              <a:ext cx="296475" cy="253925"/>
              <a:chOff x="4041575" y="-114775"/>
              <a:chExt cx="296475" cy="253925"/>
            </a:xfrm>
          </p:grpSpPr>
          <p:sp>
            <p:nvSpPr>
              <p:cNvPr id="3619" name="Google Shape;3619;p5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9" name="Google Shape;3629;p55"/>
          <p:cNvGrpSpPr/>
          <p:nvPr/>
        </p:nvGrpSpPr>
        <p:grpSpPr>
          <a:xfrm rot="751769">
            <a:off x="8078370" y="35729"/>
            <a:ext cx="1088326" cy="866942"/>
            <a:chOff x="5784050" y="1584700"/>
            <a:chExt cx="294100" cy="234275"/>
          </a:xfrm>
        </p:grpSpPr>
        <p:sp>
          <p:nvSpPr>
            <p:cNvPr id="3630" name="Google Shape;3630;p55"/>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5"/>
            <p:cNvGrpSpPr/>
            <p:nvPr/>
          </p:nvGrpSpPr>
          <p:grpSpPr>
            <a:xfrm>
              <a:off x="5784050" y="1584700"/>
              <a:ext cx="294100" cy="234275"/>
              <a:chOff x="5784050" y="-104950"/>
              <a:chExt cx="294100" cy="234275"/>
            </a:xfrm>
          </p:grpSpPr>
          <p:sp>
            <p:nvSpPr>
              <p:cNvPr id="3632" name="Google Shape;3632;p55"/>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55"/>
          <p:cNvGrpSpPr/>
          <p:nvPr/>
        </p:nvGrpSpPr>
        <p:grpSpPr>
          <a:xfrm rot="-974363">
            <a:off x="-39842" y="180861"/>
            <a:ext cx="752067" cy="1129228"/>
            <a:chOff x="6630575" y="1482600"/>
            <a:chExt cx="292025" cy="438475"/>
          </a:xfrm>
        </p:grpSpPr>
        <p:sp>
          <p:nvSpPr>
            <p:cNvPr id="3639" name="Google Shape;3639;p55"/>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5"/>
            <p:cNvGrpSpPr/>
            <p:nvPr/>
          </p:nvGrpSpPr>
          <p:grpSpPr>
            <a:xfrm>
              <a:off x="6630575" y="1482600"/>
              <a:ext cx="292025" cy="438475"/>
              <a:chOff x="6630575" y="-207050"/>
              <a:chExt cx="292025" cy="438475"/>
            </a:xfrm>
          </p:grpSpPr>
          <p:sp>
            <p:nvSpPr>
              <p:cNvPr id="3641" name="Google Shape;3641;p55"/>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82543" y="1638899"/>
            <a:ext cx="3740100" cy="2211138"/>
          </a:xfrm>
          <a:prstGeom prst="rect">
            <a:avLst/>
          </a:prstGeom>
        </p:spPr>
        <p:txBody>
          <a:bodyPr spcFirstLastPara="1" wrap="square" lIns="91425" tIns="91425" rIns="91425" bIns="91425" anchor="t" anchorCtr="0">
            <a:noAutofit/>
          </a:bodyPr>
          <a:lstStyle/>
          <a:p>
            <a:pPr marL="0" indent="0">
              <a:buNone/>
            </a:pPr>
            <a:r>
              <a:rPr lang="en-US"/>
              <a:t>- The car is moved first by the motor driver, which directs the flow of current from the parts in and out and controls the power entering the motor.</a:t>
            </a:r>
            <a:endParaRPr lang="ar-EG"/>
          </a:p>
          <a:p>
            <a:pPr marL="0" indent="0">
              <a:buNone/>
            </a:pPr>
            <a:endParaRPr lang="ar-EG"/>
          </a:p>
          <a:p>
            <a:pPr marL="0" indent="0">
              <a:buNone/>
            </a:pPr>
            <a:r>
              <a:rPr lang="en-US"/>
              <a:t>- The motor driver requires up to 12 volts to move, common ground, and the ESP32 requires 5 volts to connect to it and regulate the motor's direction.</a:t>
            </a:r>
          </a:p>
        </p:txBody>
      </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42ADA54-3982-620B-5C34-0D7366E2C87A}"/>
              </a:ext>
            </a:extLst>
          </p:cNvPr>
          <p:cNvSpPr txBox="1"/>
          <p:nvPr/>
        </p:nvSpPr>
        <p:spPr>
          <a:xfrm>
            <a:off x="2241924" y="567553"/>
            <a:ext cx="3134191" cy="584775"/>
          </a:xfrm>
          <a:prstGeom prst="rect">
            <a:avLst/>
          </a:prstGeom>
          <a:noFill/>
        </p:spPr>
        <p:txBody>
          <a:bodyPr wrap="none" rtlCol="0">
            <a:spAutoFit/>
          </a:bodyPr>
          <a:lstStyle/>
          <a:p>
            <a:r>
              <a:rPr lang="en-US" sz="3200" b="1">
                <a:solidFill>
                  <a:schemeClr val="accent6"/>
                </a:solidFill>
                <a:latin typeface="Inter" panose="020B0604020202020204" charset="0"/>
                <a:ea typeface="Inter" panose="020B0604020202020204" charset="0"/>
              </a:rPr>
              <a:t>1. Motor Driver</a:t>
            </a:r>
          </a:p>
        </p:txBody>
      </p:sp>
      <p:pic>
        <p:nvPicPr>
          <p:cNvPr id="2" name="Picture 1" descr="A circuit board with text on it&#10;&#10;Description automatically generated">
            <a:extLst>
              <a:ext uri="{FF2B5EF4-FFF2-40B4-BE49-F238E27FC236}">
                <a16:creationId xmlns:a16="http://schemas.microsoft.com/office/drawing/2014/main" id="{5FA60BB7-FAA1-3C8D-BB6E-2655224B1610}"/>
              </a:ext>
            </a:extLst>
          </p:cNvPr>
          <p:cNvPicPr>
            <a:picLocks noChangeAspect="1"/>
          </p:cNvPicPr>
          <p:nvPr/>
        </p:nvPicPr>
        <p:blipFill>
          <a:blip r:embed="rId3"/>
          <a:stretch>
            <a:fillRect/>
          </a:stretch>
        </p:blipFill>
        <p:spPr>
          <a:xfrm rot="19515411">
            <a:off x="5951020" y="1507495"/>
            <a:ext cx="3515096" cy="2340923"/>
          </a:xfrm>
          <a:prstGeom prst="rect">
            <a:avLst/>
          </a:prstGeom>
          <a:ln>
            <a:noFill/>
          </a:ln>
          <a:effectLst>
            <a:outerShdw blurRad="292100" dist="139700" dir="2700000" algn="tl" rotWithShape="0">
              <a:srgbClr val="333333">
                <a:alpha val="65000"/>
              </a:srgbClr>
            </a:outerShdw>
          </a:effectLst>
        </p:spPr>
      </p:pic>
      <p:grpSp>
        <p:nvGrpSpPr>
          <p:cNvPr id="58" name="Google Shape;2309;p44">
            <a:extLst>
              <a:ext uri="{FF2B5EF4-FFF2-40B4-BE49-F238E27FC236}">
                <a16:creationId xmlns:a16="http://schemas.microsoft.com/office/drawing/2014/main" id="{663B77C3-EF21-6C38-726A-8F372B363909}"/>
              </a:ext>
            </a:extLst>
          </p:cNvPr>
          <p:cNvGrpSpPr/>
          <p:nvPr/>
        </p:nvGrpSpPr>
        <p:grpSpPr>
          <a:xfrm rot="866130">
            <a:off x="249590" y="-264931"/>
            <a:ext cx="1498719" cy="2192273"/>
            <a:chOff x="1463275" y="2373500"/>
            <a:chExt cx="484900" cy="711125"/>
          </a:xfrm>
        </p:grpSpPr>
        <p:sp>
          <p:nvSpPr>
            <p:cNvPr id="59" name="Google Shape;2310;p44">
              <a:extLst>
                <a:ext uri="{FF2B5EF4-FFF2-40B4-BE49-F238E27FC236}">
                  <a16:creationId xmlns:a16="http://schemas.microsoft.com/office/drawing/2014/main" id="{C0BD8E45-7632-1747-C618-5E58C2564FDE}"/>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2311;p44">
              <a:extLst>
                <a:ext uri="{FF2B5EF4-FFF2-40B4-BE49-F238E27FC236}">
                  <a16:creationId xmlns:a16="http://schemas.microsoft.com/office/drawing/2014/main" id="{E3922C1B-EA16-2DDF-31C8-965FDDA63F6C}"/>
                </a:ext>
              </a:extLst>
            </p:cNvPr>
            <p:cNvGrpSpPr/>
            <p:nvPr/>
          </p:nvGrpSpPr>
          <p:grpSpPr>
            <a:xfrm>
              <a:off x="1463275" y="2373500"/>
              <a:ext cx="484900" cy="711125"/>
              <a:chOff x="1463275" y="1021100"/>
              <a:chExt cx="484900" cy="711125"/>
            </a:xfrm>
          </p:grpSpPr>
          <p:sp>
            <p:nvSpPr>
              <p:cNvPr id="61" name="Google Shape;2312;p44">
                <a:extLst>
                  <a:ext uri="{FF2B5EF4-FFF2-40B4-BE49-F238E27FC236}">
                    <a16:creationId xmlns:a16="http://schemas.microsoft.com/office/drawing/2014/main" id="{B48A6E3F-66B5-C4FB-6805-C9D07DD06B38}"/>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3;p44">
                <a:extLst>
                  <a:ext uri="{FF2B5EF4-FFF2-40B4-BE49-F238E27FC236}">
                    <a16:creationId xmlns:a16="http://schemas.microsoft.com/office/drawing/2014/main" id="{56DC02B6-D417-795A-EDDE-C30D2EEC1A3B}"/>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4;p44">
                <a:extLst>
                  <a:ext uri="{FF2B5EF4-FFF2-40B4-BE49-F238E27FC236}">
                    <a16:creationId xmlns:a16="http://schemas.microsoft.com/office/drawing/2014/main" id="{28899A16-ECE7-DD82-C72A-7F9462200495}"/>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15;p44">
                <a:extLst>
                  <a:ext uri="{FF2B5EF4-FFF2-40B4-BE49-F238E27FC236}">
                    <a16:creationId xmlns:a16="http://schemas.microsoft.com/office/drawing/2014/main" id="{FA853A2F-940F-535E-5F14-6620162A0107}"/>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16;p44">
                <a:extLst>
                  <a:ext uri="{FF2B5EF4-FFF2-40B4-BE49-F238E27FC236}">
                    <a16:creationId xmlns:a16="http://schemas.microsoft.com/office/drawing/2014/main" id="{DE3EE267-C764-C37B-E1E8-206073CAB7AC}"/>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17;p44">
                <a:extLst>
                  <a:ext uri="{FF2B5EF4-FFF2-40B4-BE49-F238E27FC236}">
                    <a16:creationId xmlns:a16="http://schemas.microsoft.com/office/drawing/2014/main" id="{79495B7B-D4D1-82D9-F909-D0BFE864DE3D}"/>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318;p44">
                <a:extLst>
                  <a:ext uri="{FF2B5EF4-FFF2-40B4-BE49-F238E27FC236}">
                    <a16:creationId xmlns:a16="http://schemas.microsoft.com/office/drawing/2014/main" id="{1D2810CE-2319-031A-5B08-5BC833A8C1D9}"/>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319;p44">
                <a:extLst>
                  <a:ext uri="{FF2B5EF4-FFF2-40B4-BE49-F238E27FC236}">
                    <a16:creationId xmlns:a16="http://schemas.microsoft.com/office/drawing/2014/main" id="{B75028C3-E5D4-9A24-814C-442B347D3EFC}"/>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320;p44">
                <a:extLst>
                  <a:ext uri="{FF2B5EF4-FFF2-40B4-BE49-F238E27FC236}">
                    <a16:creationId xmlns:a16="http://schemas.microsoft.com/office/drawing/2014/main" id="{0C4A6A1D-1C1B-3330-3276-293DAB5A5300}"/>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321;p44">
                <a:extLst>
                  <a:ext uri="{FF2B5EF4-FFF2-40B4-BE49-F238E27FC236}">
                    <a16:creationId xmlns:a16="http://schemas.microsoft.com/office/drawing/2014/main" id="{C4A319D9-BC9E-F70D-7F90-A56B7F576EC7}"/>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322;p44">
                <a:extLst>
                  <a:ext uri="{FF2B5EF4-FFF2-40B4-BE49-F238E27FC236}">
                    <a16:creationId xmlns:a16="http://schemas.microsoft.com/office/drawing/2014/main" id="{9B3EADA0-89E8-FD73-293A-137808AF6014}"/>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323;p44">
                <a:extLst>
                  <a:ext uri="{FF2B5EF4-FFF2-40B4-BE49-F238E27FC236}">
                    <a16:creationId xmlns:a16="http://schemas.microsoft.com/office/drawing/2014/main" id="{CA5B65D4-A0C2-7400-E3E4-EDA661BF65CE}"/>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324;p44">
                <a:extLst>
                  <a:ext uri="{FF2B5EF4-FFF2-40B4-BE49-F238E27FC236}">
                    <a16:creationId xmlns:a16="http://schemas.microsoft.com/office/drawing/2014/main" id="{E71DDBEA-178E-F862-27F9-8D05D15164CD}"/>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325;p44">
                <a:extLst>
                  <a:ext uri="{FF2B5EF4-FFF2-40B4-BE49-F238E27FC236}">
                    <a16:creationId xmlns:a16="http://schemas.microsoft.com/office/drawing/2014/main" id="{DD4FC9AB-1783-49F6-3BF0-FB7191C8B18A}"/>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326;p44">
                <a:extLst>
                  <a:ext uri="{FF2B5EF4-FFF2-40B4-BE49-F238E27FC236}">
                    <a16:creationId xmlns:a16="http://schemas.microsoft.com/office/drawing/2014/main" id="{0B55B6ED-B8BD-7A12-04D4-5BB7FF5251CB}"/>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327;p44">
                <a:extLst>
                  <a:ext uri="{FF2B5EF4-FFF2-40B4-BE49-F238E27FC236}">
                    <a16:creationId xmlns:a16="http://schemas.microsoft.com/office/drawing/2014/main" id="{B626E76A-E259-A69E-C72B-51BA825E89F6}"/>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328;p44">
                <a:extLst>
                  <a:ext uri="{FF2B5EF4-FFF2-40B4-BE49-F238E27FC236}">
                    <a16:creationId xmlns:a16="http://schemas.microsoft.com/office/drawing/2014/main" id="{FDAE49C6-0405-6DD3-C38B-B110FFC74B11}"/>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329;p44">
                <a:extLst>
                  <a:ext uri="{FF2B5EF4-FFF2-40B4-BE49-F238E27FC236}">
                    <a16:creationId xmlns:a16="http://schemas.microsoft.com/office/drawing/2014/main" id="{02B5798E-464C-A665-BC54-A4AD95D988E6}"/>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330;p44">
                <a:extLst>
                  <a:ext uri="{FF2B5EF4-FFF2-40B4-BE49-F238E27FC236}">
                    <a16:creationId xmlns:a16="http://schemas.microsoft.com/office/drawing/2014/main" id="{B8F7BCCC-B9F0-2827-0BBA-E91432282ABC}"/>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331;p44">
                <a:extLst>
                  <a:ext uri="{FF2B5EF4-FFF2-40B4-BE49-F238E27FC236}">
                    <a16:creationId xmlns:a16="http://schemas.microsoft.com/office/drawing/2014/main" id="{798855D9-2C2D-00C5-F70D-9223810216C9}"/>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332;p44">
                <a:extLst>
                  <a:ext uri="{FF2B5EF4-FFF2-40B4-BE49-F238E27FC236}">
                    <a16:creationId xmlns:a16="http://schemas.microsoft.com/office/drawing/2014/main" id="{31CA8C85-F1E5-77F8-E5C7-3E0A493D2113}"/>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333;p44">
                <a:extLst>
                  <a:ext uri="{FF2B5EF4-FFF2-40B4-BE49-F238E27FC236}">
                    <a16:creationId xmlns:a16="http://schemas.microsoft.com/office/drawing/2014/main" id="{29F40AC8-7C13-AA91-2372-7935CF109AB5}"/>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334;p44">
                <a:extLst>
                  <a:ext uri="{FF2B5EF4-FFF2-40B4-BE49-F238E27FC236}">
                    <a16:creationId xmlns:a16="http://schemas.microsoft.com/office/drawing/2014/main" id="{060E135E-5E4E-5BA4-3E3F-C9F0C235BA3F}"/>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335;p44">
                <a:extLst>
                  <a:ext uri="{FF2B5EF4-FFF2-40B4-BE49-F238E27FC236}">
                    <a16:creationId xmlns:a16="http://schemas.microsoft.com/office/drawing/2014/main" id="{9288791F-944E-652E-8A89-BDB1937EB81D}"/>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336;p44">
                <a:extLst>
                  <a:ext uri="{FF2B5EF4-FFF2-40B4-BE49-F238E27FC236}">
                    <a16:creationId xmlns:a16="http://schemas.microsoft.com/office/drawing/2014/main" id="{63A180F0-FFCA-3376-FA59-892A43F5A5D9}"/>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337;p44">
                <a:extLst>
                  <a:ext uri="{FF2B5EF4-FFF2-40B4-BE49-F238E27FC236}">
                    <a16:creationId xmlns:a16="http://schemas.microsoft.com/office/drawing/2014/main" id="{8F79E949-B7C0-1653-0FBB-E7414AF671E5}"/>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338;p44">
                <a:extLst>
                  <a:ext uri="{FF2B5EF4-FFF2-40B4-BE49-F238E27FC236}">
                    <a16:creationId xmlns:a16="http://schemas.microsoft.com/office/drawing/2014/main" id="{B1FE7E9D-F07B-8505-B29B-CB305FFE0CB4}"/>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339;p44">
                <a:extLst>
                  <a:ext uri="{FF2B5EF4-FFF2-40B4-BE49-F238E27FC236}">
                    <a16:creationId xmlns:a16="http://schemas.microsoft.com/office/drawing/2014/main" id="{C5074B2D-5CB1-095E-B331-A9916B961218}"/>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340;p44">
                <a:extLst>
                  <a:ext uri="{FF2B5EF4-FFF2-40B4-BE49-F238E27FC236}">
                    <a16:creationId xmlns:a16="http://schemas.microsoft.com/office/drawing/2014/main" id="{6242933B-83B9-C60B-19A9-04E53681CF74}"/>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341;p44">
                <a:extLst>
                  <a:ext uri="{FF2B5EF4-FFF2-40B4-BE49-F238E27FC236}">
                    <a16:creationId xmlns:a16="http://schemas.microsoft.com/office/drawing/2014/main" id="{14D688D6-C011-2A73-B69A-EC61C2F23A03}"/>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342;p44">
                <a:extLst>
                  <a:ext uri="{FF2B5EF4-FFF2-40B4-BE49-F238E27FC236}">
                    <a16:creationId xmlns:a16="http://schemas.microsoft.com/office/drawing/2014/main" id="{E2C245C0-565E-6641-7083-C7FC53D0D24D}"/>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343;p44">
                <a:extLst>
                  <a:ext uri="{FF2B5EF4-FFF2-40B4-BE49-F238E27FC236}">
                    <a16:creationId xmlns:a16="http://schemas.microsoft.com/office/drawing/2014/main" id="{5249D53D-80B2-ACBE-D014-1B01AD4EC4B6}"/>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344;p44">
                <a:extLst>
                  <a:ext uri="{FF2B5EF4-FFF2-40B4-BE49-F238E27FC236}">
                    <a16:creationId xmlns:a16="http://schemas.microsoft.com/office/drawing/2014/main" id="{F7AC587C-375A-DEBF-47BE-0228F0D631A1}"/>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345;p44">
                <a:extLst>
                  <a:ext uri="{FF2B5EF4-FFF2-40B4-BE49-F238E27FC236}">
                    <a16:creationId xmlns:a16="http://schemas.microsoft.com/office/drawing/2014/main" id="{FF117241-9660-333B-DD99-B51485A743EB}"/>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346;p44">
                <a:extLst>
                  <a:ext uri="{FF2B5EF4-FFF2-40B4-BE49-F238E27FC236}">
                    <a16:creationId xmlns:a16="http://schemas.microsoft.com/office/drawing/2014/main" id="{0EF5BEEC-AD19-D050-8043-CF3CCBD99BB1}"/>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347;p44">
                <a:extLst>
                  <a:ext uri="{FF2B5EF4-FFF2-40B4-BE49-F238E27FC236}">
                    <a16:creationId xmlns:a16="http://schemas.microsoft.com/office/drawing/2014/main" id="{E8177660-8945-F625-3C78-E4BEFC784895}"/>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348;p44">
                <a:extLst>
                  <a:ext uri="{FF2B5EF4-FFF2-40B4-BE49-F238E27FC236}">
                    <a16:creationId xmlns:a16="http://schemas.microsoft.com/office/drawing/2014/main" id="{20C7A571-1919-6E60-1D68-E2BF88AB6475}"/>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349;p44">
                <a:extLst>
                  <a:ext uri="{FF2B5EF4-FFF2-40B4-BE49-F238E27FC236}">
                    <a16:creationId xmlns:a16="http://schemas.microsoft.com/office/drawing/2014/main" id="{FDA234BE-058D-7207-1A60-AE784B294C11}"/>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350;p44">
                <a:extLst>
                  <a:ext uri="{FF2B5EF4-FFF2-40B4-BE49-F238E27FC236}">
                    <a16:creationId xmlns:a16="http://schemas.microsoft.com/office/drawing/2014/main" id="{638CE4AB-DBCA-CDEB-6EAA-468EA8DDCB9C}"/>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351;p44">
                <a:extLst>
                  <a:ext uri="{FF2B5EF4-FFF2-40B4-BE49-F238E27FC236}">
                    <a16:creationId xmlns:a16="http://schemas.microsoft.com/office/drawing/2014/main" id="{D3F2933F-6808-7CF5-E444-A52AA41DFFB5}"/>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352;p44">
                <a:extLst>
                  <a:ext uri="{FF2B5EF4-FFF2-40B4-BE49-F238E27FC236}">
                    <a16:creationId xmlns:a16="http://schemas.microsoft.com/office/drawing/2014/main" id="{2BC3722D-3D73-806E-61BD-678B672553BF}"/>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353;p44">
                <a:extLst>
                  <a:ext uri="{FF2B5EF4-FFF2-40B4-BE49-F238E27FC236}">
                    <a16:creationId xmlns:a16="http://schemas.microsoft.com/office/drawing/2014/main" id="{C3927488-221A-007B-776D-8A99505EB9D2}"/>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354;p44">
                <a:extLst>
                  <a:ext uri="{FF2B5EF4-FFF2-40B4-BE49-F238E27FC236}">
                    <a16:creationId xmlns:a16="http://schemas.microsoft.com/office/drawing/2014/main" id="{5E4D790C-57EF-3B0C-372D-D89047E92EE3}"/>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355;p44">
                <a:extLst>
                  <a:ext uri="{FF2B5EF4-FFF2-40B4-BE49-F238E27FC236}">
                    <a16:creationId xmlns:a16="http://schemas.microsoft.com/office/drawing/2014/main" id="{1CB5DB1B-E87E-A4B7-F6E1-CC81DF849014}"/>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356;p44">
                <a:extLst>
                  <a:ext uri="{FF2B5EF4-FFF2-40B4-BE49-F238E27FC236}">
                    <a16:creationId xmlns:a16="http://schemas.microsoft.com/office/drawing/2014/main" id="{8F2C1147-64BE-4330-6BF2-318D35DBE46E}"/>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357;p44">
                <a:extLst>
                  <a:ext uri="{FF2B5EF4-FFF2-40B4-BE49-F238E27FC236}">
                    <a16:creationId xmlns:a16="http://schemas.microsoft.com/office/drawing/2014/main" id="{9BB7D06F-2DFE-D0BF-88D3-5B235A0F16C0}"/>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358;p44">
                <a:extLst>
                  <a:ext uri="{FF2B5EF4-FFF2-40B4-BE49-F238E27FC236}">
                    <a16:creationId xmlns:a16="http://schemas.microsoft.com/office/drawing/2014/main" id="{505AB240-E073-5EBC-DBAD-99C91CFDE7EC}"/>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359;p44">
                <a:extLst>
                  <a:ext uri="{FF2B5EF4-FFF2-40B4-BE49-F238E27FC236}">
                    <a16:creationId xmlns:a16="http://schemas.microsoft.com/office/drawing/2014/main" id="{269CD340-A2CC-B8B6-D37B-C2AA8E76CF01}"/>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360;p44">
                <a:extLst>
                  <a:ext uri="{FF2B5EF4-FFF2-40B4-BE49-F238E27FC236}">
                    <a16:creationId xmlns:a16="http://schemas.microsoft.com/office/drawing/2014/main" id="{349FC76E-7845-1FAD-7093-76523BA02B7D}"/>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361;p44">
                <a:extLst>
                  <a:ext uri="{FF2B5EF4-FFF2-40B4-BE49-F238E27FC236}">
                    <a16:creationId xmlns:a16="http://schemas.microsoft.com/office/drawing/2014/main" id="{B2B04DAE-E7E5-1743-AF95-98B8D44A4B67}"/>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362;p44">
                <a:extLst>
                  <a:ext uri="{FF2B5EF4-FFF2-40B4-BE49-F238E27FC236}">
                    <a16:creationId xmlns:a16="http://schemas.microsoft.com/office/drawing/2014/main" id="{33F36B6D-E157-9EAB-5359-8E3D349FACFB}"/>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2" name="Google Shape;2448;p44">
            <a:extLst>
              <a:ext uri="{FF2B5EF4-FFF2-40B4-BE49-F238E27FC236}">
                <a16:creationId xmlns:a16="http://schemas.microsoft.com/office/drawing/2014/main" id="{C8079E88-FA61-C313-A79F-24C4DA128D09}"/>
              </a:ext>
            </a:extLst>
          </p:cNvPr>
          <p:cNvGrpSpPr/>
          <p:nvPr/>
        </p:nvGrpSpPr>
        <p:grpSpPr>
          <a:xfrm rot="-807566">
            <a:off x="-107205" y="2647553"/>
            <a:ext cx="1827102" cy="2315108"/>
            <a:chOff x="4700075" y="3262363"/>
            <a:chExt cx="560525" cy="710238"/>
          </a:xfrm>
        </p:grpSpPr>
        <p:sp>
          <p:nvSpPr>
            <p:cNvPr id="2703" name="Google Shape;2449;p44">
              <a:extLst>
                <a:ext uri="{FF2B5EF4-FFF2-40B4-BE49-F238E27FC236}">
                  <a16:creationId xmlns:a16="http://schemas.microsoft.com/office/drawing/2014/main" id="{9FFCBE21-0AFC-2978-FF94-D849DEE4E7AC}"/>
                </a:ext>
              </a:extLst>
            </p:cNvPr>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450;p44">
              <a:extLst>
                <a:ext uri="{FF2B5EF4-FFF2-40B4-BE49-F238E27FC236}">
                  <a16:creationId xmlns:a16="http://schemas.microsoft.com/office/drawing/2014/main" id="{642E5683-1376-D2E9-CB86-564A8BD0A00D}"/>
                </a:ext>
              </a:extLst>
            </p:cNvPr>
            <p:cNvGrpSpPr/>
            <p:nvPr/>
          </p:nvGrpSpPr>
          <p:grpSpPr>
            <a:xfrm>
              <a:off x="4700075" y="3262363"/>
              <a:ext cx="560225" cy="709950"/>
              <a:chOff x="556300" y="1021375"/>
              <a:chExt cx="560225" cy="709950"/>
            </a:xfrm>
          </p:grpSpPr>
          <p:sp>
            <p:nvSpPr>
              <p:cNvPr id="2705" name="Google Shape;2451;p44">
                <a:extLst>
                  <a:ext uri="{FF2B5EF4-FFF2-40B4-BE49-F238E27FC236}">
                    <a16:creationId xmlns:a16="http://schemas.microsoft.com/office/drawing/2014/main" id="{8BAB9B1E-04CD-7907-D3F1-9860A18D2587}"/>
                  </a:ext>
                </a:extLst>
              </p:cNvPr>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452;p44">
                <a:extLst>
                  <a:ext uri="{FF2B5EF4-FFF2-40B4-BE49-F238E27FC236}">
                    <a16:creationId xmlns:a16="http://schemas.microsoft.com/office/drawing/2014/main" id="{BD755658-30BE-4478-2F56-C0A2C5CAEB3B}"/>
                  </a:ext>
                </a:extLst>
              </p:cNvPr>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453;p44">
                <a:extLst>
                  <a:ext uri="{FF2B5EF4-FFF2-40B4-BE49-F238E27FC236}">
                    <a16:creationId xmlns:a16="http://schemas.microsoft.com/office/drawing/2014/main" id="{E6DE5A1D-2B87-A27B-C94C-3688E7924FA4}"/>
                  </a:ext>
                </a:extLst>
              </p:cNvPr>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454;p44">
                <a:extLst>
                  <a:ext uri="{FF2B5EF4-FFF2-40B4-BE49-F238E27FC236}">
                    <a16:creationId xmlns:a16="http://schemas.microsoft.com/office/drawing/2014/main" id="{9DEA9CE3-8ADC-5ABA-8A1D-2F665034FFAE}"/>
                  </a:ext>
                </a:extLst>
              </p:cNvPr>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455;p44">
                <a:extLst>
                  <a:ext uri="{FF2B5EF4-FFF2-40B4-BE49-F238E27FC236}">
                    <a16:creationId xmlns:a16="http://schemas.microsoft.com/office/drawing/2014/main" id="{E6B5C86D-5A0A-53C9-929C-BBF6E169FB2F}"/>
                  </a:ext>
                </a:extLst>
              </p:cNvPr>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456;p44">
                <a:extLst>
                  <a:ext uri="{FF2B5EF4-FFF2-40B4-BE49-F238E27FC236}">
                    <a16:creationId xmlns:a16="http://schemas.microsoft.com/office/drawing/2014/main" id="{1A250E0D-4953-CBB8-C5AF-67A08ED10E26}"/>
                  </a:ext>
                </a:extLst>
              </p:cNvPr>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457;p44">
                <a:extLst>
                  <a:ext uri="{FF2B5EF4-FFF2-40B4-BE49-F238E27FC236}">
                    <a16:creationId xmlns:a16="http://schemas.microsoft.com/office/drawing/2014/main" id="{92F267E6-CB12-8C8D-32E9-03027918E488}"/>
                  </a:ext>
                </a:extLst>
              </p:cNvPr>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458;p44">
                <a:extLst>
                  <a:ext uri="{FF2B5EF4-FFF2-40B4-BE49-F238E27FC236}">
                    <a16:creationId xmlns:a16="http://schemas.microsoft.com/office/drawing/2014/main" id="{4ECB3C13-EE8F-D97C-1ED4-513568819DB3}"/>
                  </a:ext>
                </a:extLst>
              </p:cNvPr>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459;p44">
                <a:extLst>
                  <a:ext uri="{FF2B5EF4-FFF2-40B4-BE49-F238E27FC236}">
                    <a16:creationId xmlns:a16="http://schemas.microsoft.com/office/drawing/2014/main" id="{4B6BE6B5-4351-4D56-43C3-7261E86D9D31}"/>
                  </a:ext>
                </a:extLst>
              </p:cNvPr>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460;p44">
                <a:extLst>
                  <a:ext uri="{FF2B5EF4-FFF2-40B4-BE49-F238E27FC236}">
                    <a16:creationId xmlns:a16="http://schemas.microsoft.com/office/drawing/2014/main" id="{8EDC329D-73FF-4509-5208-C42C19933C85}"/>
                  </a:ext>
                </a:extLst>
              </p:cNvPr>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461;p44">
                <a:extLst>
                  <a:ext uri="{FF2B5EF4-FFF2-40B4-BE49-F238E27FC236}">
                    <a16:creationId xmlns:a16="http://schemas.microsoft.com/office/drawing/2014/main" id="{9CE5C7F2-6F48-DF70-97A7-906CC65B6702}"/>
                  </a:ext>
                </a:extLst>
              </p:cNvPr>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462;p44">
                <a:extLst>
                  <a:ext uri="{FF2B5EF4-FFF2-40B4-BE49-F238E27FC236}">
                    <a16:creationId xmlns:a16="http://schemas.microsoft.com/office/drawing/2014/main" id="{556365DF-7304-EF7A-9830-15BFD55C277B}"/>
                  </a:ext>
                </a:extLst>
              </p:cNvPr>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463;p44">
                <a:extLst>
                  <a:ext uri="{FF2B5EF4-FFF2-40B4-BE49-F238E27FC236}">
                    <a16:creationId xmlns:a16="http://schemas.microsoft.com/office/drawing/2014/main" id="{5860F5D5-281F-E3C9-18D8-9C0246E9A14C}"/>
                  </a:ext>
                </a:extLst>
              </p:cNvPr>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464;p44">
                <a:extLst>
                  <a:ext uri="{FF2B5EF4-FFF2-40B4-BE49-F238E27FC236}">
                    <a16:creationId xmlns:a16="http://schemas.microsoft.com/office/drawing/2014/main" id="{1F28097A-CC0A-6AA7-4C99-D4018E1EC0A6}"/>
                  </a:ext>
                </a:extLst>
              </p:cNvPr>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465;p44">
                <a:extLst>
                  <a:ext uri="{FF2B5EF4-FFF2-40B4-BE49-F238E27FC236}">
                    <a16:creationId xmlns:a16="http://schemas.microsoft.com/office/drawing/2014/main" id="{761B15C6-64D9-7036-17F4-ECFE5076A4EC}"/>
                  </a:ext>
                </a:extLst>
              </p:cNvPr>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466;p44">
                <a:extLst>
                  <a:ext uri="{FF2B5EF4-FFF2-40B4-BE49-F238E27FC236}">
                    <a16:creationId xmlns:a16="http://schemas.microsoft.com/office/drawing/2014/main" id="{67FAE5AF-EA9C-1AC2-500D-99A5B214F3F3}"/>
                  </a:ext>
                </a:extLst>
              </p:cNvPr>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467;p44">
                <a:extLst>
                  <a:ext uri="{FF2B5EF4-FFF2-40B4-BE49-F238E27FC236}">
                    <a16:creationId xmlns:a16="http://schemas.microsoft.com/office/drawing/2014/main" id="{11F7092C-EAFA-CEFB-822D-CF6445F09A7D}"/>
                  </a:ext>
                </a:extLst>
              </p:cNvPr>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468;p44">
                <a:extLst>
                  <a:ext uri="{FF2B5EF4-FFF2-40B4-BE49-F238E27FC236}">
                    <a16:creationId xmlns:a16="http://schemas.microsoft.com/office/drawing/2014/main" id="{E422A563-7A33-23F9-E63F-66EA304BF7CA}"/>
                  </a:ext>
                </a:extLst>
              </p:cNvPr>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469;p44">
                <a:extLst>
                  <a:ext uri="{FF2B5EF4-FFF2-40B4-BE49-F238E27FC236}">
                    <a16:creationId xmlns:a16="http://schemas.microsoft.com/office/drawing/2014/main" id="{2680A9FC-CFD3-6C64-D145-62BF812A1B72}"/>
                  </a:ext>
                </a:extLst>
              </p:cNvPr>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470;p44">
                <a:extLst>
                  <a:ext uri="{FF2B5EF4-FFF2-40B4-BE49-F238E27FC236}">
                    <a16:creationId xmlns:a16="http://schemas.microsoft.com/office/drawing/2014/main" id="{96E3F507-0B16-10F9-1D58-F6CC8BEE0642}"/>
                  </a:ext>
                </a:extLst>
              </p:cNvPr>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471;p44">
                <a:extLst>
                  <a:ext uri="{FF2B5EF4-FFF2-40B4-BE49-F238E27FC236}">
                    <a16:creationId xmlns:a16="http://schemas.microsoft.com/office/drawing/2014/main" id="{387339A4-AE3F-D7DA-933F-3C886C36CC9B}"/>
                  </a:ext>
                </a:extLst>
              </p:cNvPr>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472;p44">
                <a:extLst>
                  <a:ext uri="{FF2B5EF4-FFF2-40B4-BE49-F238E27FC236}">
                    <a16:creationId xmlns:a16="http://schemas.microsoft.com/office/drawing/2014/main" id="{7CF0E6F8-7652-8F76-F477-420EB1F44979}"/>
                  </a:ext>
                </a:extLst>
              </p:cNvPr>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473;p44">
                <a:extLst>
                  <a:ext uri="{FF2B5EF4-FFF2-40B4-BE49-F238E27FC236}">
                    <a16:creationId xmlns:a16="http://schemas.microsoft.com/office/drawing/2014/main" id="{8738CC5F-D4A2-6062-067A-79D3A0EC570B}"/>
                  </a:ext>
                </a:extLst>
              </p:cNvPr>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474;p44">
                <a:extLst>
                  <a:ext uri="{FF2B5EF4-FFF2-40B4-BE49-F238E27FC236}">
                    <a16:creationId xmlns:a16="http://schemas.microsoft.com/office/drawing/2014/main" id="{6960E4CC-DECB-C890-5875-8EA4B1342D52}"/>
                  </a:ext>
                </a:extLst>
              </p:cNvPr>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475;p44">
                <a:extLst>
                  <a:ext uri="{FF2B5EF4-FFF2-40B4-BE49-F238E27FC236}">
                    <a16:creationId xmlns:a16="http://schemas.microsoft.com/office/drawing/2014/main" id="{2B8253A6-F93C-8067-55B0-CF1FF75CAFA7}"/>
                  </a:ext>
                </a:extLst>
              </p:cNvPr>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476;p44">
                <a:extLst>
                  <a:ext uri="{FF2B5EF4-FFF2-40B4-BE49-F238E27FC236}">
                    <a16:creationId xmlns:a16="http://schemas.microsoft.com/office/drawing/2014/main" id="{7B632711-DCB5-C0BD-0B11-E5BBDFC785D8}"/>
                  </a:ext>
                </a:extLst>
              </p:cNvPr>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477;p44">
                <a:extLst>
                  <a:ext uri="{FF2B5EF4-FFF2-40B4-BE49-F238E27FC236}">
                    <a16:creationId xmlns:a16="http://schemas.microsoft.com/office/drawing/2014/main" id="{171862DA-5405-11C8-1D5B-45029B79C660}"/>
                  </a:ext>
                </a:extLst>
              </p:cNvPr>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478;p44">
                <a:extLst>
                  <a:ext uri="{FF2B5EF4-FFF2-40B4-BE49-F238E27FC236}">
                    <a16:creationId xmlns:a16="http://schemas.microsoft.com/office/drawing/2014/main" id="{9E37984B-D724-E871-B61E-EE78EEBD6F72}"/>
                  </a:ext>
                </a:extLst>
              </p:cNvPr>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479;p44">
                <a:extLst>
                  <a:ext uri="{FF2B5EF4-FFF2-40B4-BE49-F238E27FC236}">
                    <a16:creationId xmlns:a16="http://schemas.microsoft.com/office/drawing/2014/main" id="{212CA9A1-1EBB-5040-3C79-A96D0161A6AA}"/>
                  </a:ext>
                </a:extLst>
              </p:cNvPr>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480;p44">
                <a:extLst>
                  <a:ext uri="{FF2B5EF4-FFF2-40B4-BE49-F238E27FC236}">
                    <a16:creationId xmlns:a16="http://schemas.microsoft.com/office/drawing/2014/main" id="{EF6F7187-48D5-C8D8-C421-E2B511CF11CB}"/>
                  </a:ext>
                </a:extLst>
              </p:cNvPr>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481;p44">
                <a:extLst>
                  <a:ext uri="{FF2B5EF4-FFF2-40B4-BE49-F238E27FC236}">
                    <a16:creationId xmlns:a16="http://schemas.microsoft.com/office/drawing/2014/main" id="{22D00A16-0B24-1ED5-D193-23FD54D1C14E}"/>
                  </a:ext>
                </a:extLst>
              </p:cNvPr>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482;p44">
                <a:extLst>
                  <a:ext uri="{FF2B5EF4-FFF2-40B4-BE49-F238E27FC236}">
                    <a16:creationId xmlns:a16="http://schemas.microsoft.com/office/drawing/2014/main" id="{FED68417-ACCC-4318-6E22-5DC031EDD4DA}"/>
                  </a:ext>
                </a:extLst>
              </p:cNvPr>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483;p44">
                <a:extLst>
                  <a:ext uri="{FF2B5EF4-FFF2-40B4-BE49-F238E27FC236}">
                    <a16:creationId xmlns:a16="http://schemas.microsoft.com/office/drawing/2014/main" id="{D90B3A6C-2AC7-28B9-D54F-CDBAC78A4381}"/>
                  </a:ext>
                </a:extLst>
              </p:cNvPr>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484;p44">
                <a:extLst>
                  <a:ext uri="{FF2B5EF4-FFF2-40B4-BE49-F238E27FC236}">
                    <a16:creationId xmlns:a16="http://schemas.microsoft.com/office/drawing/2014/main" id="{0C03735E-4776-2C1A-7491-0BEFDF2EE682}"/>
                  </a:ext>
                </a:extLst>
              </p:cNvPr>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485;p44">
                <a:extLst>
                  <a:ext uri="{FF2B5EF4-FFF2-40B4-BE49-F238E27FC236}">
                    <a16:creationId xmlns:a16="http://schemas.microsoft.com/office/drawing/2014/main" id="{81B25E2A-C867-C961-EAED-7C2D5E208894}"/>
                  </a:ext>
                </a:extLst>
              </p:cNvPr>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486;p44">
                <a:extLst>
                  <a:ext uri="{FF2B5EF4-FFF2-40B4-BE49-F238E27FC236}">
                    <a16:creationId xmlns:a16="http://schemas.microsoft.com/office/drawing/2014/main" id="{0548C3DC-FC12-A88C-DF1A-9F022331604A}"/>
                  </a:ext>
                </a:extLst>
              </p:cNvPr>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487;p44">
                <a:extLst>
                  <a:ext uri="{FF2B5EF4-FFF2-40B4-BE49-F238E27FC236}">
                    <a16:creationId xmlns:a16="http://schemas.microsoft.com/office/drawing/2014/main" id="{D7104DAC-CDC2-8987-7D28-F45372B37B35}"/>
                  </a:ext>
                </a:extLst>
              </p:cNvPr>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488;p44">
                <a:extLst>
                  <a:ext uri="{FF2B5EF4-FFF2-40B4-BE49-F238E27FC236}">
                    <a16:creationId xmlns:a16="http://schemas.microsoft.com/office/drawing/2014/main" id="{B763D165-4E96-6CCC-EF9F-6D1EBDBD4D19}"/>
                  </a:ext>
                </a:extLst>
              </p:cNvPr>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489;p44">
                <a:extLst>
                  <a:ext uri="{FF2B5EF4-FFF2-40B4-BE49-F238E27FC236}">
                    <a16:creationId xmlns:a16="http://schemas.microsoft.com/office/drawing/2014/main" id="{F59C7083-C130-0904-FD30-C26E07DBEC5A}"/>
                  </a:ext>
                </a:extLst>
              </p:cNvPr>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490;p44">
                <a:extLst>
                  <a:ext uri="{FF2B5EF4-FFF2-40B4-BE49-F238E27FC236}">
                    <a16:creationId xmlns:a16="http://schemas.microsoft.com/office/drawing/2014/main" id="{A36DD669-1CBA-C8C9-1D35-910EA5FC8ACA}"/>
                  </a:ext>
                </a:extLst>
              </p:cNvPr>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491;p44">
                <a:extLst>
                  <a:ext uri="{FF2B5EF4-FFF2-40B4-BE49-F238E27FC236}">
                    <a16:creationId xmlns:a16="http://schemas.microsoft.com/office/drawing/2014/main" id="{437972BC-06C5-F605-24B2-4D55683AC163}"/>
                  </a:ext>
                </a:extLst>
              </p:cNvPr>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492;p44">
                <a:extLst>
                  <a:ext uri="{FF2B5EF4-FFF2-40B4-BE49-F238E27FC236}">
                    <a16:creationId xmlns:a16="http://schemas.microsoft.com/office/drawing/2014/main" id="{FDD2A49A-5D36-F838-D608-3F08FFBD4202}"/>
                  </a:ext>
                </a:extLst>
              </p:cNvPr>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493;p44">
                <a:extLst>
                  <a:ext uri="{FF2B5EF4-FFF2-40B4-BE49-F238E27FC236}">
                    <a16:creationId xmlns:a16="http://schemas.microsoft.com/office/drawing/2014/main" id="{B332E4F5-7A02-9A69-7D34-1EBEB5511E27}"/>
                  </a:ext>
                </a:extLst>
              </p:cNvPr>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494;p44">
                <a:extLst>
                  <a:ext uri="{FF2B5EF4-FFF2-40B4-BE49-F238E27FC236}">
                    <a16:creationId xmlns:a16="http://schemas.microsoft.com/office/drawing/2014/main" id="{B901F55D-4555-81DC-77B5-2E0CE35799A3}"/>
                  </a:ext>
                </a:extLst>
              </p:cNvPr>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495;p44">
                <a:extLst>
                  <a:ext uri="{FF2B5EF4-FFF2-40B4-BE49-F238E27FC236}">
                    <a16:creationId xmlns:a16="http://schemas.microsoft.com/office/drawing/2014/main" id="{F18A340E-D296-49ED-D235-E124028E4B54}"/>
                  </a:ext>
                </a:extLst>
              </p:cNvPr>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496;p44">
                <a:extLst>
                  <a:ext uri="{FF2B5EF4-FFF2-40B4-BE49-F238E27FC236}">
                    <a16:creationId xmlns:a16="http://schemas.microsoft.com/office/drawing/2014/main" id="{F9714931-E1EC-08AB-1125-E2B475E3CA05}"/>
                  </a:ext>
                </a:extLst>
              </p:cNvPr>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497;p44">
                <a:extLst>
                  <a:ext uri="{FF2B5EF4-FFF2-40B4-BE49-F238E27FC236}">
                    <a16:creationId xmlns:a16="http://schemas.microsoft.com/office/drawing/2014/main" id="{EFFA6157-9A18-144C-1DE2-3424CB684254}"/>
                  </a:ext>
                </a:extLst>
              </p:cNvPr>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498;p44">
                <a:extLst>
                  <a:ext uri="{FF2B5EF4-FFF2-40B4-BE49-F238E27FC236}">
                    <a16:creationId xmlns:a16="http://schemas.microsoft.com/office/drawing/2014/main" id="{8E26E726-FF88-BAB6-E122-2C6B47B1DA1F}"/>
                  </a:ext>
                </a:extLst>
              </p:cNvPr>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499;p44">
                <a:extLst>
                  <a:ext uri="{FF2B5EF4-FFF2-40B4-BE49-F238E27FC236}">
                    <a16:creationId xmlns:a16="http://schemas.microsoft.com/office/drawing/2014/main" id="{9C86C18A-97FC-A34C-81D7-19BC77882AAB}"/>
                  </a:ext>
                </a:extLst>
              </p:cNvPr>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500;p44">
                <a:extLst>
                  <a:ext uri="{FF2B5EF4-FFF2-40B4-BE49-F238E27FC236}">
                    <a16:creationId xmlns:a16="http://schemas.microsoft.com/office/drawing/2014/main" id="{B38A5DA5-A2EA-4EEB-235E-2526438E0E4A}"/>
                  </a:ext>
                </a:extLst>
              </p:cNvPr>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501;p44">
                <a:extLst>
                  <a:ext uri="{FF2B5EF4-FFF2-40B4-BE49-F238E27FC236}">
                    <a16:creationId xmlns:a16="http://schemas.microsoft.com/office/drawing/2014/main" id="{EEF43ADA-660B-3DE7-BB81-480F58026FE1}"/>
                  </a:ext>
                </a:extLst>
              </p:cNvPr>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502;p44">
                <a:extLst>
                  <a:ext uri="{FF2B5EF4-FFF2-40B4-BE49-F238E27FC236}">
                    <a16:creationId xmlns:a16="http://schemas.microsoft.com/office/drawing/2014/main" id="{9BA6AA87-E8E2-CB00-4A1C-809A0313D70A}"/>
                  </a:ext>
                </a:extLst>
              </p:cNvPr>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503;p44">
                <a:extLst>
                  <a:ext uri="{FF2B5EF4-FFF2-40B4-BE49-F238E27FC236}">
                    <a16:creationId xmlns:a16="http://schemas.microsoft.com/office/drawing/2014/main" id="{6CB0B563-BCA5-22A9-4409-B7FA0B77D9D0}"/>
                  </a:ext>
                </a:extLst>
              </p:cNvPr>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504;p44">
                <a:extLst>
                  <a:ext uri="{FF2B5EF4-FFF2-40B4-BE49-F238E27FC236}">
                    <a16:creationId xmlns:a16="http://schemas.microsoft.com/office/drawing/2014/main" id="{7648398C-E83B-9FE6-F4B5-7B2F497E2D22}"/>
                  </a:ext>
                </a:extLst>
              </p:cNvPr>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505;p44">
                <a:extLst>
                  <a:ext uri="{FF2B5EF4-FFF2-40B4-BE49-F238E27FC236}">
                    <a16:creationId xmlns:a16="http://schemas.microsoft.com/office/drawing/2014/main" id="{D9D99718-2663-6E9F-24A9-BE1F4EABC6E3}"/>
                  </a:ext>
                </a:extLst>
              </p:cNvPr>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506;p44">
                <a:extLst>
                  <a:ext uri="{FF2B5EF4-FFF2-40B4-BE49-F238E27FC236}">
                    <a16:creationId xmlns:a16="http://schemas.microsoft.com/office/drawing/2014/main" id="{2F529800-0B29-CF94-75C3-E3F856E726DF}"/>
                  </a:ext>
                </a:extLst>
              </p:cNvPr>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507;p44">
                <a:extLst>
                  <a:ext uri="{FF2B5EF4-FFF2-40B4-BE49-F238E27FC236}">
                    <a16:creationId xmlns:a16="http://schemas.microsoft.com/office/drawing/2014/main" id="{E3137B6B-0A8A-EC70-70E3-E77ED6A4437F}"/>
                  </a:ext>
                </a:extLst>
              </p:cNvPr>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508;p44">
                <a:extLst>
                  <a:ext uri="{FF2B5EF4-FFF2-40B4-BE49-F238E27FC236}">
                    <a16:creationId xmlns:a16="http://schemas.microsoft.com/office/drawing/2014/main" id="{73E3F54D-F24E-0EA1-49B4-FC84C580FFA1}"/>
                  </a:ext>
                </a:extLst>
              </p:cNvPr>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509;p44">
                <a:extLst>
                  <a:ext uri="{FF2B5EF4-FFF2-40B4-BE49-F238E27FC236}">
                    <a16:creationId xmlns:a16="http://schemas.microsoft.com/office/drawing/2014/main" id="{B0EC0110-BF31-B62D-C001-C6D29E79C944}"/>
                  </a:ext>
                </a:extLst>
              </p:cNvPr>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510;p44">
                <a:extLst>
                  <a:ext uri="{FF2B5EF4-FFF2-40B4-BE49-F238E27FC236}">
                    <a16:creationId xmlns:a16="http://schemas.microsoft.com/office/drawing/2014/main" id="{5D888C43-9355-517B-AE68-42EBDD2D59C2}"/>
                  </a:ext>
                </a:extLst>
              </p:cNvPr>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511;p44">
                <a:extLst>
                  <a:ext uri="{FF2B5EF4-FFF2-40B4-BE49-F238E27FC236}">
                    <a16:creationId xmlns:a16="http://schemas.microsoft.com/office/drawing/2014/main" id="{0EC2CED3-8275-4EA9-D317-A6380D2DF48B}"/>
                  </a:ext>
                </a:extLst>
              </p:cNvPr>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6" name="Google Shape;2308;p44">
            <a:extLst>
              <a:ext uri="{FF2B5EF4-FFF2-40B4-BE49-F238E27FC236}">
                <a16:creationId xmlns:a16="http://schemas.microsoft.com/office/drawing/2014/main" id="{F8657493-2CBB-8554-F278-C68ACE14EFEA}"/>
              </a:ext>
            </a:extLst>
          </p:cNvPr>
          <p:cNvSpPr txBox="1">
            <a:spLocks/>
          </p:cNvSpPr>
          <p:nvPr/>
        </p:nvSpPr>
        <p:spPr>
          <a:xfrm>
            <a:off x="2325111" y="-3841962"/>
            <a:ext cx="3740100" cy="1293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6"/>
              </a:buClr>
              <a:buSzPts val="1000"/>
              <a:buFont typeface="Open Sans Medium"/>
              <a:buChar char="●"/>
              <a:defRPr sz="1400" b="0" i="0" u="none" strike="noStrike" cap="none">
                <a:solidFill>
                  <a:schemeClr val="accent6"/>
                </a:solidFill>
                <a:latin typeface="Roboto"/>
                <a:ea typeface="Roboto"/>
                <a:cs typeface="Roboto"/>
                <a:sym typeface="Roboto"/>
              </a:defRPr>
            </a:lvl1pPr>
            <a:lvl2pPr marL="914400" marR="0" lvl="1"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9pPr>
          </a:lstStyle>
          <a:p>
            <a:pPr marL="0" indent="0">
              <a:buFont typeface="Open Sans Medium"/>
              <a:buNone/>
            </a:pPr>
            <a:r>
              <a:rPr lang="en-US"/>
              <a:t>This component serves as a radar to deliver a warning if an object is detected within a   20 cm range around the car. </a:t>
            </a:r>
          </a:p>
        </p:txBody>
      </p:sp>
      <p:sp>
        <p:nvSpPr>
          <p:cNvPr id="2767" name="Google Shape;2307;p44">
            <a:extLst>
              <a:ext uri="{FF2B5EF4-FFF2-40B4-BE49-F238E27FC236}">
                <a16:creationId xmlns:a16="http://schemas.microsoft.com/office/drawing/2014/main" id="{0AF30BBA-5BFD-3901-7234-36A37B0C8E6F}"/>
              </a:ext>
            </a:extLst>
          </p:cNvPr>
          <p:cNvSpPr txBox="1">
            <a:spLocks/>
          </p:cNvSpPr>
          <p:nvPr/>
        </p:nvSpPr>
        <p:spPr>
          <a:xfrm>
            <a:off x="2125123" y="-5434468"/>
            <a:ext cx="2070229" cy="728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r>
              <a:rPr lang="en-US"/>
              <a:t>Stage 2:</a:t>
            </a:r>
            <a:endParaRPr lang="ar-EG"/>
          </a:p>
        </p:txBody>
      </p:sp>
      <p:pic>
        <p:nvPicPr>
          <p:cNvPr id="2768" name="Picture 2767" descr="A close up of a device&#10;&#10;Description automatically generated">
            <a:extLst>
              <a:ext uri="{FF2B5EF4-FFF2-40B4-BE49-F238E27FC236}">
                <a16:creationId xmlns:a16="http://schemas.microsoft.com/office/drawing/2014/main" id="{1868D7FA-C76D-35E4-C9D3-33AFC7CD42F5}"/>
              </a:ext>
            </a:extLst>
          </p:cNvPr>
          <p:cNvPicPr>
            <a:picLocks noChangeAspect="1"/>
          </p:cNvPicPr>
          <p:nvPr/>
        </p:nvPicPr>
        <p:blipFill>
          <a:blip r:embed="rId4"/>
          <a:stretch>
            <a:fillRect/>
          </a:stretch>
        </p:blipFill>
        <p:spPr>
          <a:xfrm>
            <a:off x="7410016" y="-5553693"/>
            <a:ext cx="1637312" cy="2026037"/>
          </a:xfrm>
          <a:prstGeom prst="rect">
            <a:avLst/>
          </a:prstGeom>
        </p:spPr>
      </p:pic>
      <p:pic>
        <p:nvPicPr>
          <p:cNvPr id="2769" name="Picture 2768" descr="A close-up of a device&#10;&#10;Description automatically generated">
            <a:extLst>
              <a:ext uri="{FF2B5EF4-FFF2-40B4-BE49-F238E27FC236}">
                <a16:creationId xmlns:a16="http://schemas.microsoft.com/office/drawing/2014/main" id="{9504488F-57C6-4CAC-16CB-C753732FF0EC}"/>
              </a:ext>
            </a:extLst>
          </p:cNvPr>
          <p:cNvPicPr>
            <a:picLocks noChangeAspect="1"/>
          </p:cNvPicPr>
          <p:nvPr/>
        </p:nvPicPr>
        <p:blipFill>
          <a:blip r:embed="rId5"/>
          <a:stretch>
            <a:fillRect/>
          </a:stretch>
        </p:blipFill>
        <p:spPr>
          <a:xfrm rot="21383876">
            <a:off x="7445024" y="-3097290"/>
            <a:ext cx="1567296" cy="2219820"/>
          </a:xfrm>
          <a:prstGeom prst="rect">
            <a:avLst/>
          </a:prstGeom>
        </p:spPr>
      </p:pic>
      <p:sp>
        <p:nvSpPr>
          <p:cNvPr id="2770" name="TextBox 2769">
            <a:extLst>
              <a:ext uri="{FF2B5EF4-FFF2-40B4-BE49-F238E27FC236}">
                <a16:creationId xmlns:a16="http://schemas.microsoft.com/office/drawing/2014/main" id="{F6F17CB4-6697-B917-09FA-D4FF94E70C7C}"/>
              </a:ext>
            </a:extLst>
          </p:cNvPr>
          <p:cNvSpPr txBox="1"/>
          <p:nvPr/>
        </p:nvSpPr>
        <p:spPr>
          <a:xfrm>
            <a:off x="2215756" y="-3238449"/>
            <a:ext cx="4658818" cy="954107"/>
          </a:xfrm>
          <a:prstGeom prst="rect">
            <a:avLst/>
          </a:prstGeom>
          <a:noFill/>
        </p:spPr>
        <p:txBody>
          <a:bodyPr wrap="square" lIns="91440" tIns="45720" rIns="91440" bIns="45720" rtlCol="0" anchor="t">
            <a:spAutoFit/>
          </a:bodyPr>
          <a:lstStyle/>
          <a:p>
            <a:r>
              <a:rPr lang="en-US" sz="2800" b="1">
                <a:solidFill>
                  <a:schemeClr val="accent6"/>
                </a:solidFill>
                <a:latin typeface="Inter"/>
                <a:ea typeface="Inter"/>
              </a:rPr>
              <a:t>2. Servo motor &amp; Ultrasonic Sensor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22683" y="1875721"/>
            <a:ext cx="3740100" cy="1293001"/>
          </a:xfrm>
          <a:prstGeom prst="rect">
            <a:avLst/>
          </a:prstGeom>
        </p:spPr>
        <p:txBody>
          <a:bodyPr spcFirstLastPara="1" wrap="square" lIns="91425" tIns="91425" rIns="91425" bIns="91425" anchor="t" anchorCtr="0">
            <a:noAutofit/>
          </a:bodyPr>
          <a:lstStyle/>
          <a:p>
            <a:pPr marL="0" indent="0">
              <a:buNone/>
            </a:pPr>
            <a:r>
              <a:rPr lang="en-US" dirty="0"/>
              <a:t>This component functions as a radar, alerting the car if an object is detected within a 20-cm radius of the vehicle.</a:t>
            </a:r>
          </a:p>
          <a:p>
            <a:pPr marL="0" indent="0">
              <a:buNone/>
            </a:pPr>
            <a:endParaRPr lang="en-US" dirty="0"/>
          </a:p>
          <a:p>
            <a:pPr marL="0" indent="0">
              <a:buNone/>
            </a:pPr>
            <a:r>
              <a:rPr lang="en-US" dirty="0"/>
              <a:t>The function of servo motor to be able to detect several sides</a:t>
            </a:r>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44"/>
          <p:cNvGrpSpPr/>
          <p:nvPr/>
        </p:nvGrpSpPr>
        <p:grpSpPr>
          <a:xfrm>
            <a:off x="7410016" y="2370538"/>
            <a:ext cx="234762" cy="218290"/>
            <a:chOff x="8652775" y="883650"/>
            <a:chExt cx="38125" cy="35450"/>
          </a:xfrm>
        </p:grpSpPr>
        <p:sp>
          <p:nvSpPr>
            <p:cNvPr id="2445" name="Google Shape;2445;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12F1506-C701-46EA-22AB-AFDF90DD09A8}"/>
              </a:ext>
            </a:extLst>
          </p:cNvPr>
          <p:cNvSpPr txBox="1"/>
          <p:nvPr/>
        </p:nvSpPr>
        <p:spPr>
          <a:xfrm>
            <a:off x="2215756" y="563534"/>
            <a:ext cx="4658818" cy="954107"/>
          </a:xfrm>
          <a:prstGeom prst="rect">
            <a:avLst/>
          </a:prstGeom>
          <a:noFill/>
        </p:spPr>
        <p:txBody>
          <a:bodyPr wrap="square" lIns="91440" tIns="45720" rIns="91440" bIns="45720" rtlCol="0" anchor="t">
            <a:spAutoFit/>
          </a:bodyPr>
          <a:lstStyle/>
          <a:p>
            <a:r>
              <a:rPr lang="en-US" sz="2800" b="1">
                <a:solidFill>
                  <a:schemeClr val="accent6"/>
                </a:solidFill>
                <a:latin typeface="Inter"/>
                <a:ea typeface="Inter"/>
              </a:rPr>
              <a:t>2. Servo motor &amp; Ultrasonic Sensor</a:t>
            </a:r>
          </a:p>
        </p:txBody>
      </p:sp>
      <p:pic>
        <p:nvPicPr>
          <p:cNvPr id="3" name="Picture 2" descr="A close up of a device&#10;&#10;Description automatically generated">
            <a:extLst>
              <a:ext uri="{FF2B5EF4-FFF2-40B4-BE49-F238E27FC236}">
                <a16:creationId xmlns:a16="http://schemas.microsoft.com/office/drawing/2014/main" id="{766DEFBF-5F21-536D-B359-7A6FE4B735D5}"/>
              </a:ext>
            </a:extLst>
          </p:cNvPr>
          <p:cNvPicPr>
            <a:picLocks noChangeAspect="1"/>
          </p:cNvPicPr>
          <p:nvPr/>
        </p:nvPicPr>
        <p:blipFill>
          <a:blip r:embed="rId3"/>
          <a:stretch>
            <a:fillRect/>
          </a:stretch>
        </p:blipFill>
        <p:spPr>
          <a:xfrm>
            <a:off x="7410016" y="305694"/>
            <a:ext cx="1637312" cy="2026037"/>
          </a:xfrm>
          <a:prstGeom prst="rect">
            <a:avLst/>
          </a:prstGeom>
          <a:ln>
            <a:noFill/>
          </a:ln>
          <a:effectLst>
            <a:outerShdw blurRad="292100" dist="139700" dir="2700000" algn="tl" rotWithShape="0">
              <a:srgbClr val="333333">
                <a:alpha val="65000"/>
              </a:srgbClr>
            </a:outerShdw>
          </a:effectLst>
        </p:spPr>
      </p:pic>
      <p:pic>
        <p:nvPicPr>
          <p:cNvPr id="5" name="Picture 4" descr="A close-up of a device&#10;&#10;Description automatically generated">
            <a:extLst>
              <a:ext uri="{FF2B5EF4-FFF2-40B4-BE49-F238E27FC236}">
                <a16:creationId xmlns:a16="http://schemas.microsoft.com/office/drawing/2014/main" id="{DF38CC16-B674-0BA3-33DF-09354A6889FE}"/>
              </a:ext>
            </a:extLst>
          </p:cNvPr>
          <p:cNvPicPr>
            <a:picLocks noChangeAspect="1"/>
          </p:cNvPicPr>
          <p:nvPr/>
        </p:nvPicPr>
        <p:blipFill>
          <a:blip r:embed="rId4"/>
          <a:stretch>
            <a:fillRect/>
          </a:stretch>
        </p:blipFill>
        <p:spPr>
          <a:xfrm rot="21383876">
            <a:off x="7445024" y="2762097"/>
            <a:ext cx="1567296" cy="2219820"/>
          </a:xfrm>
          <a:prstGeom prst="rect">
            <a:avLst/>
          </a:prstGeom>
          <a:ln>
            <a:noFill/>
          </a:ln>
          <a:effectLst>
            <a:outerShdw blurRad="292100" dist="139700" dir="2700000" algn="tl" rotWithShape="0">
              <a:srgbClr val="333333">
                <a:alpha val="65000"/>
              </a:srgbClr>
            </a:outerShdw>
          </a:effectLst>
        </p:spPr>
      </p:pic>
      <p:sp>
        <p:nvSpPr>
          <p:cNvPr id="7" name="Google Shape;2308;p44">
            <a:extLst>
              <a:ext uri="{FF2B5EF4-FFF2-40B4-BE49-F238E27FC236}">
                <a16:creationId xmlns:a16="http://schemas.microsoft.com/office/drawing/2014/main" id="{B46989EF-54C9-62C6-53BA-1430D0B966FE}"/>
              </a:ext>
            </a:extLst>
          </p:cNvPr>
          <p:cNvSpPr txBox="1">
            <a:spLocks/>
          </p:cNvSpPr>
          <p:nvPr/>
        </p:nvSpPr>
        <p:spPr>
          <a:xfrm>
            <a:off x="2124715" y="7402035"/>
            <a:ext cx="3740100" cy="2211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6"/>
              </a:buClr>
              <a:buSzPts val="1000"/>
              <a:buFont typeface="Open Sans Medium"/>
              <a:buChar char="●"/>
              <a:defRPr sz="1400" b="0" i="0" u="none" strike="noStrike" cap="none">
                <a:solidFill>
                  <a:schemeClr val="accent6"/>
                </a:solidFill>
                <a:latin typeface="Roboto"/>
                <a:ea typeface="Roboto"/>
                <a:cs typeface="Roboto"/>
                <a:sym typeface="Roboto"/>
              </a:defRPr>
            </a:lvl1pPr>
            <a:lvl2pPr marL="914400" marR="0" lvl="1"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9pPr>
          </a:lstStyle>
          <a:p>
            <a:pPr marL="0" indent="0">
              <a:buFont typeface="Open Sans Medium"/>
              <a:buNone/>
            </a:pPr>
            <a:r>
              <a:rPr lang="en-US"/>
              <a:t>- The car is moved first by the motor driver, which directs the flow of current from the parts in and out and controls the power entering the motor.</a:t>
            </a:r>
            <a:endParaRPr lang="ar-EG"/>
          </a:p>
          <a:p>
            <a:pPr marL="0" indent="0">
              <a:buFont typeface="Open Sans Medium"/>
              <a:buNone/>
            </a:pPr>
            <a:endParaRPr lang="ar-EG"/>
          </a:p>
          <a:p>
            <a:pPr marL="0" indent="0">
              <a:buFont typeface="Open Sans Medium"/>
              <a:buNone/>
            </a:pPr>
            <a:r>
              <a:rPr lang="en-US"/>
              <a:t>- The motor driver requires up to 12 volts to move, common ground, and the ESP32 requires 5 volts to connect to it and regulate the motor's direction.</a:t>
            </a:r>
          </a:p>
        </p:txBody>
      </p:sp>
      <p:sp>
        <p:nvSpPr>
          <p:cNvPr id="9" name="TextBox 8">
            <a:extLst>
              <a:ext uri="{FF2B5EF4-FFF2-40B4-BE49-F238E27FC236}">
                <a16:creationId xmlns:a16="http://schemas.microsoft.com/office/drawing/2014/main" id="{BAE20112-B3B9-FDC1-3DD6-CE8C899C28B1}"/>
              </a:ext>
            </a:extLst>
          </p:cNvPr>
          <p:cNvSpPr txBox="1"/>
          <p:nvPr/>
        </p:nvSpPr>
        <p:spPr>
          <a:xfrm>
            <a:off x="4071806" y="6305186"/>
            <a:ext cx="2401619" cy="523220"/>
          </a:xfrm>
          <a:prstGeom prst="rect">
            <a:avLst/>
          </a:prstGeom>
          <a:noFill/>
        </p:spPr>
        <p:txBody>
          <a:bodyPr wrap="none" rtlCol="0">
            <a:spAutoFit/>
          </a:bodyPr>
          <a:lstStyle/>
          <a:p>
            <a:r>
              <a:rPr lang="en-US" sz="2800" b="1">
                <a:solidFill>
                  <a:schemeClr val="accent6"/>
                </a:solidFill>
                <a:latin typeface="Inter" panose="020B0604020202020204" charset="0"/>
                <a:ea typeface="Inter" panose="020B0604020202020204" charset="0"/>
              </a:rPr>
              <a:t>Motor Driver</a:t>
            </a:r>
          </a:p>
        </p:txBody>
      </p:sp>
      <p:pic>
        <p:nvPicPr>
          <p:cNvPr id="10" name="Picture 9" descr="A circuit board with text on it&#10;&#10;Description automatically generated">
            <a:extLst>
              <a:ext uri="{FF2B5EF4-FFF2-40B4-BE49-F238E27FC236}">
                <a16:creationId xmlns:a16="http://schemas.microsoft.com/office/drawing/2014/main" id="{6E9DE3C5-0BD4-488D-90B5-3E016A383D57}"/>
              </a:ext>
            </a:extLst>
          </p:cNvPr>
          <p:cNvPicPr>
            <a:picLocks noChangeAspect="1"/>
          </p:cNvPicPr>
          <p:nvPr/>
        </p:nvPicPr>
        <p:blipFill>
          <a:blip r:embed="rId5"/>
          <a:stretch>
            <a:fillRect/>
          </a:stretch>
        </p:blipFill>
        <p:spPr>
          <a:xfrm rot="19515411">
            <a:off x="5951020" y="7270631"/>
            <a:ext cx="3515096" cy="234092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389F694-745E-EB0D-93B8-9B4F62C727D6}"/>
              </a:ext>
            </a:extLst>
          </p:cNvPr>
          <p:cNvSpPr txBox="1"/>
          <p:nvPr/>
        </p:nvSpPr>
        <p:spPr>
          <a:xfrm>
            <a:off x="2241924" y="7172900"/>
            <a:ext cx="3134191" cy="584775"/>
          </a:xfrm>
          <a:prstGeom prst="rect">
            <a:avLst/>
          </a:prstGeom>
          <a:noFill/>
        </p:spPr>
        <p:txBody>
          <a:bodyPr wrap="none" rtlCol="0">
            <a:spAutoFit/>
          </a:bodyPr>
          <a:lstStyle/>
          <a:p>
            <a:r>
              <a:rPr lang="en-US" sz="3200" b="1">
                <a:solidFill>
                  <a:schemeClr val="accent6"/>
                </a:solidFill>
                <a:latin typeface="Inter" panose="020B0604020202020204" charset="0"/>
                <a:ea typeface="Inter" panose="020B0604020202020204" charset="0"/>
              </a:rPr>
              <a:t>1. Motor Driver</a:t>
            </a:r>
          </a:p>
        </p:txBody>
      </p:sp>
    </p:spTree>
    <p:extLst>
      <p:ext uri="{BB962C8B-B14F-4D97-AF65-F5344CB8AC3E}">
        <p14:creationId xmlns:p14="http://schemas.microsoft.com/office/powerpoint/2010/main" val="26859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391909" y="1846717"/>
            <a:ext cx="4111203" cy="1552773"/>
          </a:xfrm>
          <a:prstGeom prst="rect">
            <a:avLst/>
          </a:prstGeom>
        </p:spPr>
        <p:txBody>
          <a:bodyPr spcFirstLastPara="1" wrap="square" lIns="91425" tIns="91425" rIns="91425" bIns="91425" anchor="t" anchorCtr="0">
            <a:noAutofit/>
          </a:bodyPr>
          <a:lstStyle/>
          <a:p>
            <a:pPr marL="0" indent="0">
              <a:buNone/>
            </a:pPr>
            <a:r>
              <a:rPr lang="en-US" sz="1200" dirty="0"/>
              <a:t>The primary function of a flame sensor is to detect the presence of a flame or fire. It does this by sensing the specific electromagnetic radiation (usually in the infrared or ultraviolet spectrum) emitted by an open flame. Flames emit characteristic light patterns in these spectra, and the flame sensor is designed to recognize these patterns.</a:t>
            </a:r>
            <a:endParaRPr lang="en-US" dirty="0"/>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3FF3B270-9E45-DA28-FBB2-A91D1599F7C3}"/>
              </a:ext>
            </a:extLst>
          </p:cNvPr>
          <p:cNvSpPr txBox="1"/>
          <p:nvPr/>
        </p:nvSpPr>
        <p:spPr>
          <a:xfrm>
            <a:off x="2267500" y="579318"/>
            <a:ext cx="3397084" cy="584775"/>
          </a:xfrm>
          <a:prstGeom prst="rect">
            <a:avLst/>
          </a:prstGeom>
          <a:noFill/>
        </p:spPr>
        <p:txBody>
          <a:bodyPr wrap="none" lIns="91440" tIns="45720" rIns="91440" bIns="45720" rtlCol="0" anchor="t">
            <a:spAutoFit/>
          </a:bodyPr>
          <a:lstStyle/>
          <a:p>
            <a:r>
              <a:rPr lang="en-US" sz="3200" b="1">
                <a:solidFill>
                  <a:schemeClr val="accent6"/>
                </a:solidFill>
                <a:latin typeface="Inter"/>
                <a:ea typeface="Inter"/>
              </a:rPr>
              <a:t>3. Flame Sensor</a:t>
            </a:r>
            <a:endParaRPr lang="en-US" sz="3200" b="1">
              <a:solidFill>
                <a:schemeClr val="accent6"/>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id="{3E267B84-9A1F-C22A-8ADD-C490680611C5}"/>
              </a:ext>
            </a:extLst>
          </p:cNvPr>
          <p:cNvPicPr>
            <a:picLocks noChangeAspect="1"/>
          </p:cNvPicPr>
          <p:nvPr/>
        </p:nvPicPr>
        <p:blipFill>
          <a:blip r:embed="rId3"/>
          <a:stretch>
            <a:fillRect/>
          </a:stretch>
        </p:blipFill>
        <p:spPr>
          <a:xfrm rot="7308009">
            <a:off x="6770530" y="1487721"/>
            <a:ext cx="2743200" cy="2005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493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2"/>
          <p:cNvSpPr/>
          <p:nvPr/>
        </p:nvSpPr>
        <p:spPr>
          <a:xfrm>
            <a:off x="449150"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txBox="1">
            <a:spLocks noGrp="1"/>
          </p:cNvSpPr>
          <p:nvPr>
            <p:ph type="ctrTitle"/>
          </p:nvPr>
        </p:nvSpPr>
        <p:spPr>
          <a:xfrm>
            <a:off x="522851" y="884791"/>
            <a:ext cx="4510194" cy="2048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Robot Car</a:t>
            </a:r>
            <a:br>
              <a:rPr lang="en"/>
            </a:br>
            <a:r>
              <a:rPr lang="en"/>
              <a:t>Azza</a:t>
            </a:r>
            <a:endParaRPr/>
          </a:p>
        </p:txBody>
      </p:sp>
      <p:sp>
        <p:nvSpPr>
          <p:cNvPr id="514" name="Google Shape;514;p3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Project</a:t>
            </a:r>
            <a:endParaRPr/>
          </a:p>
        </p:txBody>
      </p:sp>
      <p:grpSp>
        <p:nvGrpSpPr>
          <p:cNvPr id="515" name="Google Shape;515;p32"/>
          <p:cNvGrpSpPr/>
          <p:nvPr/>
        </p:nvGrpSpPr>
        <p:grpSpPr>
          <a:xfrm>
            <a:off x="5111273" y="97017"/>
            <a:ext cx="1088320" cy="1251963"/>
            <a:chOff x="2258600" y="1433188"/>
            <a:chExt cx="467050" cy="537300"/>
          </a:xfrm>
        </p:grpSpPr>
        <p:sp>
          <p:nvSpPr>
            <p:cNvPr id="516" name="Google Shape;516;p32"/>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2"/>
            <p:cNvGrpSpPr/>
            <p:nvPr/>
          </p:nvGrpSpPr>
          <p:grpSpPr>
            <a:xfrm>
              <a:off x="2258600" y="1433188"/>
              <a:ext cx="467050" cy="537300"/>
              <a:chOff x="2258600" y="-256450"/>
              <a:chExt cx="467050" cy="537300"/>
            </a:xfrm>
          </p:grpSpPr>
          <p:sp>
            <p:nvSpPr>
              <p:cNvPr id="518" name="Google Shape;518;p32"/>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2"/>
          <p:cNvGrpSpPr/>
          <p:nvPr/>
        </p:nvGrpSpPr>
        <p:grpSpPr>
          <a:xfrm>
            <a:off x="6590796" y="3332394"/>
            <a:ext cx="1055985" cy="905499"/>
            <a:chOff x="4041575" y="1574875"/>
            <a:chExt cx="296475" cy="254225"/>
          </a:xfrm>
        </p:grpSpPr>
        <p:sp>
          <p:nvSpPr>
            <p:cNvPr id="539" name="Google Shape;539;p32"/>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4041575" y="1575025"/>
              <a:ext cx="296475" cy="253925"/>
              <a:chOff x="4041575" y="-114775"/>
              <a:chExt cx="296475" cy="253925"/>
            </a:xfrm>
          </p:grpSpPr>
          <p:sp>
            <p:nvSpPr>
              <p:cNvPr id="541" name="Google Shape;541;p32"/>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2"/>
          <p:cNvGrpSpPr/>
          <p:nvPr/>
        </p:nvGrpSpPr>
        <p:grpSpPr>
          <a:xfrm>
            <a:off x="6426582" y="36870"/>
            <a:ext cx="1374874" cy="2436434"/>
            <a:chOff x="2225575" y="3305850"/>
            <a:chExt cx="380125" cy="673625"/>
          </a:xfrm>
        </p:grpSpPr>
        <p:sp>
          <p:nvSpPr>
            <p:cNvPr id="670" name="Google Shape;670;p32"/>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2"/>
            <p:cNvGrpSpPr/>
            <p:nvPr/>
          </p:nvGrpSpPr>
          <p:grpSpPr>
            <a:xfrm>
              <a:off x="2225575" y="3305850"/>
              <a:ext cx="380125" cy="673625"/>
              <a:chOff x="2225575" y="2801950"/>
              <a:chExt cx="380125" cy="673625"/>
            </a:xfrm>
          </p:grpSpPr>
          <p:sp>
            <p:nvSpPr>
              <p:cNvPr id="672" name="Google Shape;672;p32"/>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1" name="Google Shape;751;p32"/>
          <p:cNvGrpSpPr/>
          <p:nvPr/>
        </p:nvGrpSpPr>
        <p:grpSpPr>
          <a:xfrm>
            <a:off x="5689066" y="1788138"/>
            <a:ext cx="234762" cy="218290"/>
            <a:chOff x="8652775" y="883650"/>
            <a:chExt cx="38125" cy="35450"/>
          </a:xfrm>
        </p:grpSpPr>
        <p:sp>
          <p:nvSpPr>
            <p:cNvPr id="752" name="Google Shape;752;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2"/>
          <p:cNvGrpSpPr/>
          <p:nvPr/>
        </p:nvGrpSpPr>
        <p:grpSpPr>
          <a:xfrm>
            <a:off x="6996629" y="2793700"/>
            <a:ext cx="234762" cy="218290"/>
            <a:chOff x="8652775" y="883650"/>
            <a:chExt cx="38125" cy="35450"/>
          </a:xfrm>
        </p:grpSpPr>
        <p:sp>
          <p:nvSpPr>
            <p:cNvPr id="757" name="Google Shape;757;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2"/>
          <p:cNvGrpSpPr/>
          <p:nvPr/>
        </p:nvGrpSpPr>
        <p:grpSpPr>
          <a:xfrm>
            <a:off x="3287244" y="3233707"/>
            <a:ext cx="1088317" cy="866935"/>
            <a:chOff x="5784050" y="1584700"/>
            <a:chExt cx="294100" cy="234275"/>
          </a:xfrm>
        </p:grpSpPr>
        <p:sp>
          <p:nvSpPr>
            <p:cNvPr id="762" name="Google Shape;762;p32"/>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2"/>
            <p:cNvGrpSpPr/>
            <p:nvPr/>
          </p:nvGrpSpPr>
          <p:grpSpPr>
            <a:xfrm>
              <a:off x="5784050" y="1584700"/>
              <a:ext cx="294100" cy="234275"/>
              <a:chOff x="5784050" y="-104950"/>
              <a:chExt cx="294100" cy="234275"/>
            </a:xfrm>
          </p:grpSpPr>
          <p:sp>
            <p:nvSpPr>
              <p:cNvPr id="764" name="Google Shape;764;p32"/>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32"/>
          <p:cNvGrpSpPr/>
          <p:nvPr/>
        </p:nvGrpSpPr>
        <p:grpSpPr>
          <a:xfrm>
            <a:off x="849841" y="4161113"/>
            <a:ext cx="744312" cy="221985"/>
            <a:chOff x="8652775" y="883650"/>
            <a:chExt cx="120875" cy="36050"/>
          </a:xfrm>
        </p:grpSpPr>
        <p:sp>
          <p:nvSpPr>
            <p:cNvPr id="771" name="Google Shape;771;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2"/>
          <p:cNvSpPr/>
          <p:nvPr/>
        </p:nvSpPr>
        <p:spPr>
          <a:xfrm>
            <a:off x="2337118" y="30485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2"/>
          <p:cNvGrpSpPr/>
          <p:nvPr/>
        </p:nvGrpSpPr>
        <p:grpSpPr>
          <a:xfrm>
            <a:off x="4140791" y="2393763"/>
            <a:ext cx="234762" cy="218290"/>
            <a:chOff x="8652775" y="883650"/>
            <a:chExt cx="38125" cy="35450"/>
          </a:xfrm>
        </p:grpSpPr>
        <p:sp>
          <p:nvSpPr>
            <p:cNvPr id="779" name="Google Shape;779;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49;p60">
            <a:extLst>
              <a:ext uri="{FF2B5EF4-FFF2-40B4-BE49-F238E27FC236}">
                <a16:creationId xmlns:a16="http://schemas.microsoft.com/office/drawing/2014/main" id="{6815AD12-0C73-92D3-AB17-A0913A91DA87}"/>
              </a:ext>
            </a:extLst>
          </p:cNvPr>
          <p:cNvGrpSpPr/>
          <p:nvPr/>
        </p:nvGrpSpPr>
        <p:grpSpPr>
          <a:xfrm>
            <a:off x="7968168" y="1607981"/>
            <a:ext cx="1634761" cy="1758873"/>
            <a:chOff x="6724338" y="3793613"/>
            <a:chExt cx="909050" cy="957900"/>
          </a:xfrm>
        </p:grpSpPr>
        <p:sp>
          <p:nvSpPr>
            <p:cNvPr id="3" name="Google Shape;4350;p60">
              <a:extLst>
                <a:ext uri="{FF2B5EF4-FFF2-40B4-BE49-F238E27FC236}">
                  <a16:creationId xmlns:a16="http://schemas.microsoft.com/office/drawing/2014/main" id="{8C7D496D-DB8B-F6C9-301F-575C80D9132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081A23F3-C119-A6CC-81E2-F1DAD0D240BE}"/>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158C8A8A-717B-60D6-2507-02C1947BA74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AA203F5B-BF7B-D8E8-A79A-2E4346D77FB5}"/>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A5C43290-0E59-65A7-C98F-3EFEE0EC37DA}"/>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DCE49A73-93B1-53E8-0416-B8727E451AF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814FD93-5EFF-38F5-3BDF-A13DC5DE69D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EF5BC2FC-EBE8-F58B-1D07-EBD2EA593545}"/>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5A2965B4-1891-9BAF-D898-ED9B78F1F0F4}"/>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58C26C03-1527-F00E-83F3-8FAFB20D4DAD}"/>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3636ACAD-2694-79B2-19A6-D31B3F392A94}"/>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3952A5F1-1618-2BC4-05C4-5C8BFD16A97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60200F1-E646-AFD0-F949-3B3C587B4B16}"/>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D3A0E560-85B9-F7A2-7BA0-FD5BD05FBFC7}"/>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C18118B0-3847-9016-5B80-6E444FAC657B}"/>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8F20C3-8511-7F72-33FD-CBF87EF613E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5C2B989-2E9F-44BF-496E-EEC0C9F80CE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F46BF3DB-D7C0-59D1-7A90-F9F572421E6A}"/>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0B585FA9-4C1D-03D9-90AB-BC65FE4C788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5EB41BC8-4140-8405-DF78-8AF97F09CE10}"/>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8B1B6E9F-E76C-1B46-B17A-DDAA23A1C480}"/>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416156E5-5B09-9E98-4EEC-7B4C40A90CE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C5FB857E-9ADB-9BFF-4F8B-63ABF4641A0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0F6A9618-CD41-2151-AF76-5E6A1DB8290F}"/>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F2FEABA6-55EB-71D8-FA3F-7D5AAA9F0F0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05F893FA-69D8-E9E0-FC63-8AC92FD56F9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3459A34A-ED67-9D91-94D3-807B9C156A6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E08F5E88-28D9-5848-CDD1-7132E3BBBDD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24ABBCDE-5EBF-43E0-F607-726FE3077D0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F64F2BDC-3C13-1D66-5DEC-E78B4DBCE4D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264750CB-C022-37CA-6726-11A170DC2A7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4C8B4B2-2F1C-1159-BB59-AF11F99BCB6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A7785AB7-09D0-8C09-2848-C9F2900F811F}"/>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23623273-237A-6F4E-8182-9AAA6023897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DFA6044-0D48-243E-AD90-8159EA16F7C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63C6F64D-B17E-3135-7982-BE41B7A3F9A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AFCFB9EE-1306-D80E-9B16-04AB65AC66B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458;p60">
            <a:extLst>
              <a:ext uri="{FF2B5EF4-FFF2-40B4-BE49-F238E27FC236}">
                <a16:creationId xmlns:a16="http://schemas.microsoft.com/office/drawing/2014/main" id="{255C8F37-CCEF-0C4B-6866-366982DE77C8}"/>
              </a:ext>
            </a:extLst>
          </p:cNvPr>
          <p:cNvGrpSpPr/>
          <p:nvPr/>
        </p:nvGrpSpPr>
        <p:grpSpPr>
          <a:xfrm>
            <a:off x="4821446" y="2313658"/>
            <a:ext cx="1583754" cy="2119271"/>
            <a:chOff x="2262013" y="3350650"/>
            <a:chExt cx="967725" cy="1268938"/>
          </a:xfrm>
        </p:grpSpPr>
        <p:sp>
          <p:nvSpPr>
            <p:cNvPr id="41" name="Google Shape;4459;p60">
              <a:extLst>
                <a:ext uri="{FF2B5EF4-FFF2-40B4-BE49-F238E27FC236}">
                  <a16:creationId xmlns:a16="http://schemas.microsoft.com/office/drawing/2014/main" id="{B31B0688-430B-C84E-CE43-9659B53E25BE}"/>
                </a:ext>
              </a:extLst>
            </p:cNvPr>
            <p:cNvSpPr/>
            <p:nvPr/>
          </p:nvSpPr>
          <p:spPr>
            <a:xfrm>
              <a:off x="2262163" y="3350713"/>
              <a:ext cx="967425" cy="1268875"/>
            </a:xfrm>
            <a:custGeom>
              <a:avLst/>
              <a:gdLst/>
              <a:ahLst/>
              <a:cxnLst/>
              <a:rect l="l" t="t" r="r" b="b"/>
              <a:pathLst>
                <a:path w="38697" h="50755" extrusionOk="0">
                  <a:moveTo>
                    <a:pt x="7667" y="1"/>
                  </a:moveTo>
                  <a:cubicBezTo>
                    <a:pt x="7635" y="1"/>
                    <a:pt x="7602" y="11"/>
                    <a:pt x="7573" y="34"/>
                  </a:cubicBezTo>
                  <a:cubicBezTo>
                    <a:pt x="7311" y="272"/>
                    <a:pt x="7073" y="510"/>
                    <a:pt x="6835" y="748"/>
                  </a:cubicBezTo>
                  <a:cubicBezTo>
                    <a:pt x="6502" y="1093"/>
                    <a:pt x="6180" y="1451"/>
                    <a:pt x="5871" y="1808"/>
                  </a:cubicBezTo>
                  <a:cubicBezTo>
                    <a:pt x="5561" y="2165"/>
                    <a:pt x="5263" y="2522"/>
                    <a:pt x="4978" y="2891"/>
                  </a:cubicBezTo>
                  <a:cubicBezTo>
                    <a:pt x="4692" y="3260"/>
                    <a:pt x="4418" y="3629"/>
                    <a:pt x="4144" y="4010"/>
                  </a:cubicBezTo>
                  <a:cubicBezTo>
                    <a:pt x="3811" y="4463"/>
                    <a:pt x="3918" y="5106"/>
                    <a:pt x="4370" y="5427"/>
                  </a:cubicBezTo>
                  <a:lnTo>
                    <a:pt x="4561" y="5570"/>
                  </a:lnTo>
                  <a:cubicBezTo>
                    <a:pt x="5109" y="5963"/>
                    <a:pt x="5656" y="6332"/>
                    <a:pt x="6216" y="6689"/>
                  </a:cubicBezTo>
                  <a:cubicBezTo>
                    <a:pt x="6394" y="6808"/>
                    <a:pt x="6585" y="6916"/>
                    <a:pt x="6775" y="7035"/>
                  </a:cubicBezTo>
                  <a:lnTo>
                    <a:pt x="1239" y="17119"/>
                  </a:lnTo>
                  <a:cubicBezTo>
                    <a:pt x="1" y="19381"/>
                    <a:pt x="763" y="22179"/>
                    <a:pt x="2989" y="23477"/>
                  </a:cubicBezTo>
                  <a:lnTo>
                    <a:pt x="10978" y="28168"/>
                  </a:lnTo>
                  <a:lnTo>
                    <a:pt x="10978" y="32847"/>
                  </a:lnTo>
                  <a:lnTo>
                    <a:pt x="3358" y="32847"/>
                  </a:lnTo>
                  <a:cubicBezTo>
                    <a:pt x="2072" y="32847"/>
                    <a:pt x="1037" y="33883"/>
                    <a:pt x="1037" y="35181"/>
                  </a:cubicBezTo>
                  <a:cubicBezTo>
                    <a:pt x="1037" y="36312"/>
                    <a:pt x="1846" y="37253"/>
                    <a:pt x="2918" y="37467"/>
                  </a:cubicBezTo>
                  <a:cubicBezTo>
                    <a:pt x="2882" y="37681"/>
                    <a:pt x="2870" y="37896"/>
                    <a:pt x="2870" y="38110"/>
                  </a:cubicBezTo>
                  <a:lnTo>
                    <a:pt x="2870" y="46289"/>
                  </a:lnTo>
                  <a:cubicBezTo>
                    <a:pt x="2870" y="47302"/>
                    <a:pt x="3680" y="48111"/>
                    <a:pt x="4680" y="48111"/>
                  </a:cubicBezTo>
                  <a:lnTo>
                    <a:pt x="4680" y="44992"/>
                  </a:lnTo>
                  <a:lnTo>
                    <a:pt x="5299" y="44992"/>
                  </a:lnTo>
                  <a:lnTo>
                    <a:pt x="5299" y="45266"/>
                  </a:lnTo>
                  <a:lnTo>
                    <a:pt x="5311" y="45754"/>
                  </a:lnTo>
                  <a:lnTo>
                    <a:pt x="5120" y="45885"/>
                  </a:lnTo>
                  <a:lnTo>
                    <a:pt x="5132" y="46635"/>
                  </a:lnTo>
                  <a:lnTo>
                    <a:pt x="5323" y="46754"/>
                  </a:lnTo>
                  <a:lnTo>
                    <a:pt x="5335" y="47242"/>
                  </a:lnTo>
                  <a:lnTo>
                    <a:pt x="5335" y="47730"/>
                  </a:lnTo>
                  <a:lnTo>
                    <a:pt x="5156" y="47861"/>
                  </a:lnTo>
                  <a:lnTo>
                    <a:pt x="5168" y="48587"/>
                  </a:lnTo>
                  <a:lnTo>
                    <a:pt x="5359" y="48718"/>
                  </a:lnTo>
                  <a:cubicBezTo>
                    <a:pt x="5359" y="48837"/>
                    <a:pt x="5359" y="48956"/>
                    <a:pt x="5359" y="49064"/>
                  </a:cubicBezTo>
                  <a:lnTo>
                    <a:pt x="5359" y="49076"/>
                  </a:lnTo>
                  <a:cubicBezTo>
                    <a:pt x="5359" y="49087"/>
                    <a:pt x="5359" y="49087"/>
                    <a:pt x="5359" y="49087"/>
                  </a:cubicBezTo>
                  <a:cubicBezTo>
                    <a:pt x="5370" y="49123"/>
                    <a:pt x="5370" y="49159"/>
                    <a:pt x="5370" y="49195"/>
                  </a:cubicBezTo>
                  <a:cubicBezTo>
                    <a:pt x="5370" y="49278"/>
                    <a:pt x="5370" y="49361"/>
                    <a:pt x="5382" y="49433"/>
                  </a:cubicBezTo>
                  <a:lnTo>
                    <a:pt x="5430" y="49671"/>
                  </a:lnTo>
                  <a:cubicBezTo>
                    <a:pt x="5370" y="49730"/>
                    <a:pt x="5323" y="49778"/>
                    <a:pt x="5275" y="49838"/>
                  </a:cubicBezTo>
                  <a:cubicBezTo>
                    <a:pt x="5311" y="49957"/>
                    <a:pt x="5347" y="50076"/>
                    <a:pt x="5394" y="50195"/>
                  </a:cubicBezTo>
                  <a:lnTo>
                    <a:pt x="5454" y="50373"/>
                  </a:lnTo>
                  <a:cubicBezTo>
                    <a:pt x="6097" y="50623"/>
                    <a:pt x="7144" y="50754"/>
                    <a:pt x="8490" y="50754"/>
                  </a:cubicBezTo>
                  <a:cubicBezTo>
                    <a:pt x="9811" y="50754"/>
                    <a:pt x="10883" y="50623"/>
                    <a:pt x="11514" y="50373"/>
                  </a:cubicBezTo>
                  <a:cubicBezTo>
                    <a:pt x="11538" y="50314"/>
                    <a:pt x="11562" y="50254"/>
                    <a:pt x="11574" y="50195"/>
                  </a:cubicBezTo>
                  <a:cubicBezTo>
                    <a:pt x="11633" y="50076"/>
                    <a:pt x="11657" y="49957"/>
                    <a:pt x="11693" y="49838"/>
                  </a:cubicBezTo>
                  <a:cubicBezTo>
                    <a:pt x="11645" y="49778"/>
                    <a:pt x="11597" y="49730"/>
                    <a:pt x="11538" y="49671"/>
                  </a:cubicBezTo>
                  <a:lnTo>
                    <a:pt x="11586" y="49433"/>
                  </a:lnTo>
                  <a:cubicBezTo>
                    <a:pt x="11597" y="49361"/>
                    <a:pt x="11597" y="49278"/>
                    <a:pt x="11597" y="49195"/>
                  </a:cubicBezTo>
                  <a:cubicBezTo>
                    <a:pt x="11609" y="49159"/>
                    <a:pt x="11609" y="49123"/>
                    <a:pt x="11609" y="49087"/>
                  </a:cubicBezTo>
                  <a:lnTo>
                    <a:pt x="11609" y="49076"/>
                  </a:lnTo>
                  <a:cubicBezTo>
                    <a:pt x="11609" y="48956"/>
                    <a:pt x="11609" y="48837"/>
                    <a:pt x="11609" y="48718"/>
                  </a:cubicBezTo>
                  <a:lnTo>
                    <a:pt x="11800" y="48587"/>
                  </a:lnTo>
                  <a:lnTo>
                    <a:pt x="11812" y="47861"/>
                  </a:lnTo>
                  <a:lnTo>
                    <a:pt x="11633" y="47742"/>
                  </a:lnTo>
                  <a:lnTo>
                    <a:pt x="11633" y="47254"/>
                  </a:lnTo>
                  <a:lnTo>
                    <a:pt x="11645" y="46754"/>
                  </a:lnTo>
                  <a:lnTo>
                    <a:pt x="11836" y="46635"/>
                  </a:lnTo>
                  <a:lnTo>
                    <a:pt x="11847" y="45885"/>
                  </a:lnTo>
                  <a:lnTo>
                    <a:pt x="11657" y="45754"/>
                  </a:lnTo>
                  <a:lnTo>
                    <a:pt x="11669" y="45266"/>
                  </a:lnTo>
                  <a:lnTo>
                    <a:pt x="11669" y="44992"/>
                  </a:lnTo>
                  <a:lnTo>
                    <a:pt x="12288" y="44992"/>
                  </a:lnTo>
                  <a:lnTo>
                    <a:pt x="12288" y="48111"/>
                  </a:lnTo>
                  <a:cubicBezTo>
                    <a:pt x="13288" y="48111"/>
                    <a:pt x="14110" y="47302"/>
                    <a:pt x="14110" y="46289"/>
                  </a:cubicBezTo>
                  <a:lnTo>
                    <a:pt x="14110" y="42337"/>
                  </a:lnTo>
                  <a:lnTo>
                    <a:pt x="24587" y="42337"/>
                  </a:lnTo>
                  <a:lnTo>
                    <a:pt x="24587" y="46289"/>
                  </a:lnTo>
                  <a:cubicBezTo>
                    <a:pt x="24587" y="47302"/>
                    <a:pt x="25409" y="48111"/>
                    <a:pt x="26409" y="48111"/>
                  </a:cubicBezTo>
                  <a:lnTo>
                    <a:pt x="26409" y="44992"/>
                  </a:lnTo>
                  <a:lnTo>
                    <a:pt x="27028" y="44992"/>
                  </a:lnTo>
                  <a:lnTo>
                    <a:pt x="27028" y="45266"/>
                  </a:lnTo>
                  <a:lnTo>
                    <a:pt x="27040" y="45754"/>
                  </a:lnTo>
                  <a:lnTo>
                    <a:pt x="26849" y="45885"/>
                  </a:lnTo>
                  <a:lnTo>
                    <a:pt x="26861" y="46635"/>
                  </a:lnTo>
                  <a:lnTo>
                    <a:pt x="27052" y="46754"/>
                  </a:lnTo>
                  <a:lnTo>
                    <a:pt x="27064" y="47254"/>
                  </a:lnTo>
                  <a:lnTo>
                    <a:pt x="27064" y="47742"/>
                  </a:lnTo>
                  <a:lnTo>
                    <a:pt x="26885" y="47861"/>
                  </a:lnTo>
                  <a:lnTo>
                    <a:pt x="26897" y="48587"/>
                  </a:lnTo>
                  <a:lnTo>
                    <a:pt x="27087" y="48718"/>
                  </a:lnTo>
                  <a:cubicBezTo>
                    <a:pt x="27087" y="48837"/>
                    <a:pt x="27087" y="48956"/>
                    <a:pt x="27087" y="49064"/>
                  </a:cubicBezTo>
                  <a:lnTo>
                    <a:pt x="27087" y="49076"/>
                  </a:lnTo>
                  <a:cubicBezTo>
                    <a:pt x="27087" y="49087"/>
                    <a:pt x="27087" y="49087"/>
                    <a:pt x="27087" y="49087"/>
                  </a:cubicBezTo>
                  <a:cubicBezTo>
                    <a:pt x="27087" y="49123"/>
                    <a:pt x="27087" y="49159"/>
                    <a:pt x="27099" y="49195"/>
                  </a:cubicBezTo>
                  <a:cubicBezTo>
                    <a:pt x="27099" y="49278"/>
                    <a:pt x="27099" y="49361"/>
                    <a:pt x="27111" y="49433"/>
                  </a:cubicBezTo>
                  <a:lnTo>
                    <a:pt x="27159" y="49671"/>
                  </a:lnTo>
                  <a:cubicBezTo>
                    <a:pt x="27099" y="49730"/>
                    <a:pt x="27052" y="49778"/>
                    <a:pt x="27004" y="49838"/>
                  </a:cubicBezTo>
                  <a:cubicBezTo>
                    <a:pt x="27040" y="49957"/>
                    <a:pt x="27064" y="50088"/>
                    <a:pt x="27123" y="50195"/>
                  </a:cubicBezTo>
                  <a:lnTo>
                    <a:pt x="27183" y="50373"/>
                  </a:lnTo>
                  <a:cubicBezTo>
                    <a:pt x="27826" y="50623"/>
                    <a:pt x="28861" y="50754"/>
                    <a:pt x="30207" y="50754"/>
                  </a:cubicBezTo>
                  <a:cubicBezTo>
                    <a:pt x="31540" y="50754"/>
                    <a:pt x="32600" y="50623"/>
                    <a:pt x="33243" y="50373"/>
                  </a:cubicBezTo>
                  <a:cubicBezTo>
                    <a:pt x="33255" y="50314"/>
                    <a:pt x="33279" y="50254"/>
                    <a:pt x="33303" y="50195"/>
                  </a:cubicBezTo>
                  <a:cubicBezTo>
                    <a:pt x="33350" y="50088"/>
                    <a:pt x="33386" y="49957"/>
                    <a:pt x="33422" y="49838"/>
                  </a:cubicBezTo>
                  <a:cubicBezTo>
                    <a:pt x="33374" y="49778"/>
                    <a:pt x="33326" y="49730"/>
                    <a:pt x="33267" y="49671"/>
                  </a:cubicBezTo>
                  <a:lnTo>
                    <a:pt x="33314" y="49433"/>
                  </a:lnTo>
                  <a:cubicBezTo>
                    <a:pt x="33326" y="49361"/>
                    <a:pt x="33326" y="49278"/>
                    <a:pt x="33326" y="49195"/>
                  </a:cubicBezTo>
                  <a:cubicBezTo>
                    <a:pt x="33326" y="49159"/>
                    <a:pt x="33326" y="49123"/>
                    <a:pt x="33338" y="49087"/>
                  </a:cubicBezTo>
                  <a:lnTo>
                    <a:pt x="33338" y="49076"/>
                  </a:lnTo>
                  <a:cubicBezTo>
                    <a:pt x="33338" y="48956"/>
                    <a:pt x="33338" y="48837"/>
                    <a:pt x="33338" y="48718"/>
                  </a:cubicBezTo>
                  <a:lnTo>
                    <a:pt x="33529" y="48587"/>
                  </a:lnTo>
                  <a:lnTo>
                    <a:pt x="33541" y="47861"/>
                  </a:lnTo>
                  <a:lnTo>
                    <a:pt x="33362" y="47742"/>
                  </a:lnTo>
                  <a:lnTo>
                    <a:pt x="33362" y="47254"/>
                  </a:lnTo>
                  <a:lnTo>
                    <a:pt x="33374" y="46766"/>
                  </a:lnTo>
                  <a:lnTo>
                    <a:pt x="33564" y="46635"/>
                  </a:lnTo>
                  <a:lnTo>
                    <a:pt x="33576" y="45885"/>
                  </a:lnTo>
                  <a:lnTo>
                    <a:pt x="33386" y="45766"/>
                  </a:lnTo>
                  <a:lnTo>
                    <a:pt x="33398" y="45266"/>
                  </a:lnTo>
                  <a:lnTo>
                    <a:pt x="33398" y="44992"/>
                  </a:lnTo>
                  <a:lnTo>
                    <a:pt x="34017" y="44992"/>
                  </a:lnTo>
                  <a:lnTo>
                    <a:pt x="34017" y="48111"/>
                  </a:lnTo>
                  <a:cubicBezTo>
                    <a:pt x="35017" y="48111"/>
                    <a:pt x="35827" y="47302"/>
                    <a:pt x="35827" y="46301"/>
                  </a:cubicBezTo>
                  <a:lnTo>
                    <a:pt x="35827" y="38122"/>
                  </a:lnTo>
                  <a:cubicBezTo>
                    <a:pt x="35827" y="37896"/>
                    <a:pt x="35815" y="37681"/>
                    <a:pt x="35779" y="37467"/>
                  </a:cubicBezTo>
                  <a:cubicBezTo>
                    <a:pt x="36851" y="37253"/>
                    <a:pt x="37660" y="36312"/>
                    <a:pt x="37660" y="35181"/>
                  </a:cubicBezTo>
                  <a:cubicBezTo>
                    <a:pt x="37660" y="33895"/>
                    <a:pt x="36624" y="32847"/>
                    <a:pt x="35338" y="32847"/>
                  </a:cubicBezTo>
                  <a:lnTo>
                    <a:pt x="27718" y="32847"/>
                  </a:lnTo>
                  <a:lnTo>
                    <a:pt x="27718" y="28168"/>
                  </a:lnTo>
                  <a:lnTo>
                    <a:pt x="35708" y="23477"/>
                  </a:lnTo>
                  <a:cubicBezTo>
                    <a:pt x="37934" y="22179"/>
                    <a:pt x="38696" y="19381"/>
                    <a:pt x="37458" y="17119"/>
                  </a:cubicBezTo>
                  <a:lnTo>
                    <a:pt x="31921" y="7035"/>
                  </a:lnTo>
                  <a:cubicBezTo>
                    <a:pt x="32112" y="6916"/>
                    <a:pt x="32302" y="6808"/>
                    <a:pt x="32481" y="6689"/>
                  </a:cubicBezTo>
                  <a:cubicBezTo>
                    <a:pt x="33041" y="6332"/>
                    <a:pt x="33588" y="5963"/>
                    <a:pt x="34136" y="5570"/>
                  </a:cubicBezTo>
                  <a:lnTo>
                    <a:pt x="34326" y="5427"/>
                  </a:lnTo>
                  <a:cubicBezTo>
                    <a:pt x="34779" y="5106"/>
                    <a:pt x="34886" y="4475"/>
                    <a:pt x="34553" y="4010"/>
                  </a:cubicBezTo>
                  <a:cubicBezTo>
                    <a:pt x="34279" y="3629"/>
                    <a:pt x="34005" y="3260"/>
                    <a:pt x="33719" y="2891"/>
                  </a:cubicBezTo>
                  <a:cubicBezTo>
                    <a:pt x="33433" y="2522"/>
                    <a:pt x="33136" y="2165"/>
                    <a:pt x="32826" y="1808"/>
                  </a:cubicBezTo>
                  <a:cubicBezTo>
                    <a:pt x="32517" y="1451"/>
                    <a:pt x="32195" y="1093"/>
                    <a:pt x="31862" y="748"/>
                  </a:cubicBezTo>
                  <a:cubicBezTo>
                    <a:pt x="31624" y="510"/>
                    <a:pt x="31386" y="272"/>
                    <a:pt x="31124" y="34"/>
                  </a:cubicBezTo>
                  <a:cubicBezTo>
                    <a:pt x="31094" y="11"/>
                    <a:pt x="31061" y="1"/>
                    <a:pt x="31029" y="1"/>
                  </a:cubicBezTo>
                  <a:cubicBezTo>
                    <a:pt x="30945" y="1"/>
                    <a:pt x="30868" y="73"/>
                    <a:pt x="30886" y="177"/>
                  </a:cubicBezTo>
                  <a:cubicBezTo>
                    <a:pt x="30957" y="510"/>
                    <a:pt x="31028" y="843"/>
                    <a:pt x="31124" y="1177"/>
                  </a:cubicBezTo>
                  <a:cubicBezTo>
                    <a:pt x="31255" y="1641"/>
                    <a:pt x="31386" y="2094"/>
                    <a:pt x="31540" y="2534"/>
                  </a:cubicBezTo>
                  <a:cubicBezTo>
                    <a:pt x="31695" y="2987"/>
                    <a:pt x="31862" y="3427"/>
                    <a:pt x="32029" y="3856"/>
                  </a:cubicBezTo>
                  <a:cubicBezTo>
                    <a:pt x="32052" y="3915"/>
                    <a:pt x="32076" y="3951"/>
                    <a:pt x="32088" y="4010"/>
                  </a:cubicBezTo>
                  <a:cubicBezTo>
                    <a:pt x="31790" y="4153"/>
                    <a:pt x="31493" y="4296"/>
                    <a:pt x="31195" y="4451"/>
                  </a:cubicBezTo>
                  <a:cubicBezTo>
                    <a:pt x="30874" y="4618"/>
                    <a:pt x="30552" y="4784"/>
                    <a:pt x="30231" y="4963"/>
                  </a:cubicBezTo>
                  <a:cubicBezTo>
                    <a:pt x="30064" y="4761"/>
                    <a:pt x="29885" y="4558"/>
                    <a:pt x="29719" y="4356"/>
                  </a:cubicBezTo>
                  <a:cubicBezTo>
                    <a:pt x="29409" y="3999"/>
                    <a:pt x="29088" y="3653"/>
                    <a:pt x="28754" y="3308"/>
                  </a:cubicBezTo>
                  <a:cubicBezTo>
                    <a:pt x="28516" y="3058"/>
                    <a:pt x="28278" y="2820"/>
                    <a:pt x="28016" y="2594"/>
                  </a:cubicBezTo>
                  <a:cubicBezTo>
                    <a:pt x="27986" y="2567"/>
                    <a:pt x="27952" y="2555"/>
                    <a:pt x="27919" y="2555"/>
                  </a:cubicBezTo>
                  <a:cubicBezTo>
                    <a:pt x="27836" y="2555"/>
                    <a:pt x="27761" y="2631"/>
                    <a:pt x="27778" y="2725"/>
                  </a:cubicBezTo>
                  <a:cubicBezTo>
                    <a:pt x="27849" y="3070"/>
                    <a:pt x="27921" y="3403"/>
                    <a:pt x="28016" y="3737"/>
                  </a:cubicBezTo>
                  <a:cubicBezTo>
                    <a:pt x="28147" y="4189"/>
                    <a:pt x="28278" y="4642"/>
                    <a:pt x="28433" y="5094"/>
                  </a:cubicBezTo>
                  <a:cubicBezTo>
                    <a:pt x="28528" y="5344"/>
                    <a:pt x="28611" y="5594"/>
                    <a:pt x="28707" y="5844"/>
                  </a:cubicBezTo>
                  <a:cubicBezTo>
                    <a:pt x="28385" y="6035"/>
                    <a:pt x="28076" y="6225"/>
                    <a:pt x="27766" y="6416"/>
                  </a:cubicBezTo>
                  <a:cubicBezTo>
                    <a:pt x="27480" y="6606"/>
                    <a:pt x="27207" y="6785"/>
                    <a:pt x="26933" y="6963"/>
                  </a:cubicBezTo>
                  <a:cubicBezTo>
                    <a:pt x="26897" y="6928"/>
                    <a:pt x="26861" y="6880"/>
                    <a:pt x="26826" y="6844"/>
                  </a:cubicBezTo>
                  <a:cubicBezTo>
                    <a:pt x="26540" y="6475"/>
                    <a:pt x="26242" y="6106"/>
                    <a:pt x="25933" y="5749"/>
                  </a:cubicBezTo>
                  <a:cubicBezTo>
                    <a:pt x="25635" y="5392"/>
                    <a:pt x="25313" y="5046"/>
                    <a:pt x="24980" y="4701"/>
                  </a:cubicBezTo>
                  <a:cubicBezTo>
                    <a:pt x="24742" y="4463"/>
                    <a:pt x="24492" y="4213"/>
                    <a:pt x="24242" y="3987"/>
                  </a:cubicBezTo>
                  <a:cubicBezTo>
                    <a:pt x="24212" y="3960"/>
                    <a:pt x="24177" y="3948"/>
                    <a:pt x="24143" y="3948"/>
                  </a:cubicBezTo>
                  <a:cubicBezTo>
                    <a:pt x="24057" y="3948"/>
                    <a:pt x="23978" y="4024"/>
                    <a:pt x="24004" y="4118"/>
                  </a:cubicBezTo>
                  <a:cubicBezTo>
                    <a:pt x="24075" y="4463"/>
                    <a:pt x="24147" y="4796"/>
                    <a:pt x="24242" y="5118"/>
                  </a:cubicBezTo>
                  <a:cubicBezTo>
                    <a:pt x="24373" y="5582"/>
                    <a:pt x="24504" y="6035"/>
                    <a:pt x="24659" y="6475"/>
                  </a:cubicBezTo>
                  <a:cubicBezTo>
                    <a:pt x="24813" y="6928"/>
                    <a:pt x="24980" y="7368"/>
                    <a:pt x="25147" y="7797"/>
                  </a:cubicBezTo>
                  <a:cubicBezTo>
                    <a:pt x="25313" y="8237"/>
                    <a:pt x="25504" y="8666"/>
                    <a:pt x="25694" y="9094"/>
                  </a:cubicBezTo>
                  <a:cubicBezTo>
                    <a:pt x="25852" y="9472"/>
                    <a:pt x="26224" y="9694"/>
                    <a:pt x="26614" y="9694"/>
                  </a:cubicBezTo>
                  <a:cubicBezTo>
                    <a:pt x="26752" y="9694"/>
                    <a:pt x="26893" y="9666"/>
                    <a:pt x="27028" y="9606"/>
                  </a:cubicBezTo>
                  <a:lnTo>
                    <a:pt x="27242" y="9511"/>
                  </a:lnTo>
                  <a:cubicBezTo>
                    <a:pt x="27849" y="9237"/>
                    <a:pt x="28445" y="8952"/>
                    <a:pt x="29040" y="8654"/>
                  </a:cubicBezTo>
                  <a:cubicBezTo>
                    <a:pt x="29231" y="8559"/>
                    <a:pt x="29409" y="8463"/>
                    <a:pt x="29600" y="8368"/>
                  </a:cubicBezTo>
                  <a:lnTo>
                    <a:pt x="35112" y="18417"/>
                  </a:lnTo>
                  <a:cubicBezTo>
                    <a:pt x="35648" y="19393"/>
                    <a:pt x="35315" y="20608"/>
                    <a:pt x="34350" y="21179"/>
                  </a:cubicBezTo>
                  <a:lnTo>
                    <a:pt x="27718" y="25073"/>
                  </a:lnTo>
                  <a:lnTo>
                    <a:pt x="27718" y="20417"/>
                  </a:lnTo>
                  <a:cubicBezTo>
                    <a:pt x="27718" y="19560"/>
                    <a:pt x="27028" y="18858"/>
                    <a:pt x="26171" y="18858"/>
                  </a:cubicBezTo>
                  <a:lnTo>
                    <a:pt x="23670" y="18858"/>
                  </a:lnTo>
                  <a:lnTo>
                    <a:pt x="23670" y="16988"/>
                  </a:lnTo>
                  <a:lnTo>
                    <a:pt x="28171" y="16988"/>
                  </a:lnTo>
                  <a:cubicBezTo>
                    <a:pt x="28350" y="16988"/>
                    <a:pt x="28504" y="16833"/>
                    <a:pt x="28504" y="16655"/>
                  </a:cubicBezTo>
                  <a:lnTo>
                    <a:pt x="28504" y="12166"/>
                  </a:lnTo>
                  <a:cubicBezTo>
                    <a:pt x="28504" y="11976"/>
                    <a:pt x="28350" y="11833"/>
                    <a:pt x="28171" y="11833"/>
                  </a:cubicBezTo>
                  <a:lnTo>
                    <a:pt x="10526" y="11833"/>
                  </a:lnTo>
                  <a:cubicBezTo>
                    <a:pt x="10335" y="11833"/>
                    <a:pt x="10192" y="11976"/>
                    <a:pt x="10192" y="12166"/>
                  </a:cubicBezTo>
                  <a:lnTo>
                    <a:pt x="10192" y="16655"/>
                  </a:lnTo>
                  <a:cubicBezTo>
                    <a:pt x="10192" y="16833"/>
                    <a:pt x="10335" y="16988"/>
                    <a:pt x="10526" y="16988"/>
                  </a:cubicBezTo>
                  <a:lnTo>
                    <a:pt x="15015" y="16988"/>
                  </a:lnTo>
                  <a:lnTo>
                    <a:pt x="15015" y="18858"/>
                  </a:lnTo>
                  <a:lnTo>
                    <a:pt x="12526" y="18858"/>
                  </a:lnTo>
                  <a:cubicBezTo>
                    <a:pt x="11669" y="18858"/>
                    <a:pt x="10978" y="19560"/>
                    <a:pt x="10978" y="20417"/>
                  </a:cubicBezTo>
                  <a:lnTo>
                    <a:pt x="10978" y="25073"/>
                  </a:lnTo>
                  <a:lnTo>
                    <a:pt x="4347" y="21179"/>
                  </a:lnTo>
                  <a:cubicBezTo>
                    <a:pt x="3382" y="20608"/>
                    <a:pt x="3049" y="19393"/>
                    <a:pt x="3585" y="18417"/>
                  </a:cubicBezTo>
                  <a:lnTo>
                    <a:pt x="9097" y="8368"/>
                  </a:lnTo>
                  <a:cubicBezTo>
                    <a:pt x="9288" y="8463"/>
                    <a:pt x="9466" y="8559"/>
                    <a:pt x="9657" y="8654"/>
                  </a:cubicBezTo>
                  <a:cubicBezTo>
                    <a:pt x="10240" y="8952"/>
                    <a:pt x="10847" y="9237"/>
                    <a:pt x="11455" y="9511"/>
                  </a:cubicBezTo>
                  <a:lnTo>
                    <a:pt x="11669" y="9606"/>
                  </a:lnTo>
                  <a:cubicBezTo>
                    <a:pt x="11803" y="9666"/>
                    <a:pt x="11944" y="9694"/>
                    <a:pt x="12081" y="9694"/>
                  </a:cubicBezTo>
                  <a:cubicBezTo>
                    <a:pt x="12468" y="9694"/>
                    <a:pt x="12836" y="9472"/>
                    <a:pt x="13002" y="9094"/>
                  </a:cubicBezTo>
                  <a:cubicBezTo>
                    <a:pt x="13193" y="8666"/>
                    <a:pt x="13371" y="8237"/>
                    <a:pt x="13550" y="7797"/>
                  </a:cubicBezTo>
                  <a:cubicBezTo>
                    <a:pt x="13717" y="7368"/>
                    <a:pt x="13883" y="6928"/>
                    <a:pt x="14026" y="6475"/>
                  </a:cubicBezTo>
                  <a:cubicBezTo>
                    <a:pt x="14181" y="6035"/>
                    <a:pt x="14324" y="5582"/>
                    <a:pt x="14455" y="5118"/>
                  </a:cubicBezTo>
                  <a:cubicBezTo>
                    <a:pt x="14538" y="4796"/>
                    <a:pt x="14622" y="4463"/>
                    <a:pt x="14693" y="4118"/>
                  </a:cubicBezTo>
                  <a:cubicBezTo>
                    <a:pt x="14710" y="4024"/>
                    <a:pt x="14635" y="3948"/>
                    <a:pt x="14552" y="3948"/>
                  </a:cubicBezTo>
                  <a:cubicBezTo>
                    <a:pt x="14519" y="3948"/>
                    <a:pt x="14485" y="3960"/>
                    <a:pt x="14455" y="3987"/>
                  </a:cubicBezTo>
                  <a:cubicBezTo>
                    <a:pt x="14193" y="4213"/>
                    <a:pt x="13955" y="4451"/>
                    <a:pt x="13717" y="4701"/>
                  </a:cubicBezTo>
                  <a:cubicBezTo>
                    <a:pt x="13383" y="5046"/>
                    <a:pt x="13062" y="5392"/>
                    <a:pt x="12752" y="5749"/>
                  </a:cubicBezTo>
                  <a:cubicBezTo>
                    <a:pt x="12455" y="6106"/>
                    <a:pt x="12145" y="6475"/>
                    <a:pt x="11859" y="6844"/>
                  </a:cubicBezTo>
                  <a:cubicBezTo>
                    <a:pt x="11836" y="6880"/>
                    <a:pt x="11800" y="6928"/>
                    <a:pt x="11764" y="6963"/>
                  </a:cubicBezTo>
                  <a:cubicBezTo>
                    <a:pt x="11490" y="6785"/>
                    <a:pt x="11216" y="6594"/>
                    <a:pt x="10931" y="6416"/>
                  </a:cubicBezTo>
                  <a:cubicBezTo>
                    <a:pt x="10621" y="6225"/>
                    <a:pt x="10312" y="6035"/>
                    <a:pt x="9990" y="5844"/>
                  </a:cubicBezTo>
                  <a:cubicBezTo>
                    <a:pt x="10085" y="5594"/>
                    <a:pt x="10169" y="5344"/>
                    <a:pt x="10252" y="5094"/>
                  </a:cubicBezTo>
                  <a:cubicBezTo>
                    <a:pt x="10407" y="4653"/>
                    <a:pt x="10550" y="4189"/>
                    <a:pt x="10681" y="3737"/>
                  </a:cubicBezTo>
                  <a:cubicBezTo>
                    <a:pt x="10764" y="3403"/>
                    <a:pt x="10847" y="3070"/>
                    <a:pt x="10919" y="2725"/>
                  </a:cubicBezTo>
                  <a:cubicBezTo>
                    <a:pt x="10936" y="2631"/>
                    <a:pt x="10861" y="2555"/>
                    <a:pt x="10778" y="2555"/>
                  </a:cubicBezTo>
                  <a:cubicBezTo>
                    <a:pt x="10745" y="2555"/>
                    <a:pt x="10711" y="2567"/>
                    <a:pt x="10681" y="2594"/>
                  </a:cubicBezTo>
                  <a:cubicBezTo>
                    <a:pt x="10419" y="2820"/>
                    <a:pt x="10181" y="3058"/>
                    <a:pt x="9942" y="3308"/>
                  </a:cubicBezTo>
                  <a:cubicBezTo>
                    <a:pt x="9609" y="3653"/>
                    <a:pt x="9288" y="3999"/>
                    <a:pt x="8978" y="4356"/>
                  </a:cubicBezTo>
                  <a:cubicBezTo>
                    <a:pt x="8799" y="4558"/>
                    <a:pt x="8633" y="4761"/>
                    <a:pt x="8466" y="4963"/>
                  </a:cubicBezTo>
                  <a:cubicBezTo>
                    <a:pt x="8145" y="4784"/>
                    <a:pt x="7823" y="4618"/>
                    <a:pt x="7490" y="4451"/>
                  </a:cubicBezTo>
                  <a:cubicBezTo>
                    <a:pt x="7204" y="4296"/>
                    <a:pt x="6906" y="4153"/>
                    <a:pt x="6609" y="4010"/>
                  </a:cubicBezTo>
                  <a:cubicBezTo>
                    <a:pt x="6621" y="3963"/>
                    <a:pt x="6644" y="3915"/>
                    <a:pt x="6668" y="3856"/>
                  </a:cubicBezTo>
                  <a:cubicBezTo>
                    <a:pt x="6835" y="3427"/>
                    <a:pt x="7002" y="2987"/>
                    <a:pt x="7156" y="2534"/>
                  </a:cubicBezTo>
                  <a:cubicBezTo>
                    <a:pt x="7311" y="2094"/>
                    <a:pt x="7442" y="1641"/>
                    <a:pt x="7573" y="1177"/>
                  </a:cubicBezTo>
                  <a:cubicBezTo>
                    <a:pt x="7656" y="843"/>
                    <a:pt x="7740" y="510"/>
                    <a:pt x="7811" y="177"/>
                  </a:cubicBezTo>
                  <a:cubicBezTo>
                    <a:pt x="7829" y="73"/>
                    <a:pt x="7752" y="1"/>
                    <a:pt x="7667"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460;p60">
              <a:extLst>
                <a:ext uri="{FF2B5EF4-FFF2-40B4-BE49-F238E27FC236}">
                  <a16:creationId xmlns:a16="http://schemas.microsoft.com/office/drawing/2014/main" id="{EC53B9F4-D485-EB21-205B-D584A801EFBF}"/>
                </a:ext>
              </a:extLst>
            </p:cNvPr>
            <p:cNvGrpSpPr/>
            <p:nvPr/>
          </p:nvGrpSpPr>
          <p:grpSpPr>
            <a:xfrm>
              <a:off x="2262013" y="3350650"/>
              <a:ext cx="967725" cy="1263650"/>
              <a:chOff x="2269750" y="2362875"/>
              <a:chExt cx="967725" cy="1263650"/>
            </a:xfrm>
          </p:grpSpPr>
          <p:sp>
            <p:nvSpPr>
              <p:cNvPr id="43" name="Google Shape;4461;p60">
                <a:extLst>
                  <a:ext uri="{FF2B5EF4-FFF2-40B4-BE49-F238E27FC236}">
                    <a16:creationId xmlns:a16="http://schemas.microsoft.com/office/drawing/2014/main" id="{483A5FC9-CBF7-A010-25E3-020FF43746A4}"/>
                  </a:ext>
                </a:extLst>
              </p:cNvPr>
              <p:cNvSpPr/>
              <p:nvPr/>
            </p:nvSpPr>
            <p:spPr>
              <a:xfrm>
                <a:off x="2645400" y="2784425"/>
                <a:ext cx="216425" cy="83375"/>
              </a:xfrm>
              <a:custGeom>
                <a:avLst/>
                <a:gdLst/>
                <a:ahLst/>
                <a:cxnLst/>
                <a:rect l="l" t="t" r="r" b="b"/>
                <a:pathLst>
                  <a:path w="8657" h="3335" extrusionOk="0">
                    <a:moveTo>
                      <a:pt x="1" y="1"/>
                    </a:moveTo>
                    <a:lnTo>
                      <a:pt x="1" y="3334"/>
                    </a:lnTo>
                    <a:lnTo>
                      <a:pt x="8656" y="3334"/>
                    </a:lnTo>
                    <a:lnTo>
                      <a:pt x="8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2;p60">
                <a:extLst>
                  <a:ext uri="{FF2B5EF4-FFF2-40B4-BE49-F238E27FC236}">
                    <a16:creationId xmlns:a16="http://schemas.microsoft.com/office/drawing/2014/main" id="{864BB605-8FF9-9DB8-0A37-F3C03E87AF26}"/>
                  </a:ext>
                </a:extLst>
              </p:cNvPr>
              <p:cNvSpPr/>
              <p:nvPr/>
            </p:nvSpPr>
            <p:spPr>
              <a:xfrm>
                <a:off x="2269750" y="2362875"/>
                <a:ext cx="368075" cy="721325"/>
              </a:xfrm>
              <a:custGeom>
                <a:avLst/>
                <a:gdLst/>
                <a:ahLst/>
                <a:cxnLst/>
                <a:rect l="l" t="t" r="r" b="b"/>
                <a:pathLst>
                  <a:path w="14723" h="28853" extrusionOk="0">
                    <a:moveTo>
                      <a:pt x="7677" y="1"/>
                    </a:moveTo>
                    <a:cubicBezTo>
                      <a:pt x="7645" y="1"/>
                      <a:pt x="7612" y="12"/>
                      <a:pt x="7585" y="39"/>
                    </a:cubicBezTo>
                    <a:cubicBezTo>
                      <a:pt x="7323" y="265"/>
                      <a:pt x="7073" y="504"/>
                      <a:pt x="6835" y="754"/>
                    </a:cubicBezTo>
                    <a:cubicBezTo>
                      <a:pt x="6514" y="1099"/>
                      <a:pt x="6180" y="1444"/>
                      <a:pt x="5883" y="1801"/>
                    </a:cubicBezTo>
                    <a:cubicBezTo>
                      <a:pt x="5573" y="2158"/>
                      <a:pt x="5275" y="2516"/>
                      <a:pt x="4990" y="2885"/>
                    </a:cubicBezTo>
                    <a:cubicBezTo>
                      <a:pt x="4692" y="3254"/>
                      <a:pt x="4418" y="3635"/>
                      <a:pt x="4156" y="4004"/>
                    </a:cubicBezTo>
                    <a:lnTo>
                      <a:pt x="4144" y="4016"/>
                    </a:lnTo>
                    <a:cubicBezTo>
                      <a:pt x="3823" y="4468"/>
                      <a:pt x="3918" y="5099"/>
                      <a:pt x="4382" y="5433"/>
                    </a:cubicBezTo>
                    <a:lnTo>
                      <a:pt x="4573" y="5576"/>
                    </a:lnTo>
                    <a:cubicBezTo>
                      <a:pt x="5121" y="5957"/>
                      <a:pt x="5668" y="6326"/>
                      <a:pt x="6228" y="6683"/>
                    </a:cubicBezTo>
                    <a:cubicBezTo>
                      <a:pt x="6406" y="6802"/>
                      <a:pt x="6597" y="6909"/>
                      <a:pt x="6787" y="7028"/>
                    </a:cubicBezTo>
                    <a:lnTo>
                      <a:pt x="1251" y="17125"/>
                    </a:lnTo>
                    <a:cubicBezTo>
                      <a:pt x="1" y="19375"/>
                      <a:pt x="775" y="22173"/>
                      <a:pt x="3001" y="23483"/>
                    </a:cubicBezTo>
                    <a:lnTo>
                      <a:pt x="12145" y="28852"/>
                    </a:lnTo>
                    <a:lnTo>
                      <a:pt x="13503" y="26542"/>
                    </a:lnTo>
                    <a:lnTo>
                      <a:pt x="4359" y="21173"/>
                    </a:lnTo>
                    <a:cubicBezTo>
                      <a:pt x="3382" y="20601"/>
                      <a:pt x="3049" y="19387"/>
                      <a:pt x="3597" y="18410"/>
                    </a:cubicBezTo>
                    <a:lnTo>
                      <a:pt x="9109" y="8362"/>
                    </a:lnTo>
                    <a:cubicBezTo>
                      <a:pt x="9288" y="8457"/>
                      <a:pt x="9478" y="8552"/>
                      <a:pt x="9669" y="8647"/>
                    </a:cubicBezTo>
                    <a:cubicBezTo>
                      <a:pt x="10252" y="8945"/>
                      <a:pt x="10847" y="9231"/>
                      <a:pt x="11455" y="9505"/>
                    </a:cubicBezTo>
                    <a:lnTo>
                      <a:pt x="11681" y="9600"/>
                    </a:lnTo>
                    <a:cubicBezTo>
                      <a:pt x="11817" y="9663"/>
                      <a:pt x="11958" y="9693"/>
                      <a:pt x="12097" y="9693"/>
                    </a:cubicBezTo>
                    <a:cubicBezTo>
                      <a:pt x="12482" y="9693"/>
                      <a:pt x="12848" y="9464"/>
                      <a:pt x="13014" y="9088"/>
                    </a:cubicBezTo>
                    <a:cubicBezTo>
                      <a:pt x="13205" y="8659"/>
                      <a:pt x="13383" y="8231"/>
                      <a:pt x="13550" y="7790"/>
                    </a:cubicBezTo>
                    <a:cubicBezTo>
                      <a:pt x="13729" y="7362"/>
                      <a:pt x="13884" y="6921"/>
                      <a:pt x="14038" y="6469"/>
                    </a:cubicBezTo>
                    <a:cubicBezTo>
                      <a:pt x="14193" y="6028"/>
                      <a:pt x="14336" y="5576"/>
                      <a:pt x="14467" y="5111"/>
                    </a:cubicBezTo>
                    <a:cubicBezTo>
                      <a:pt x="14550" y="4790"/>
                      <a:pt x="14634" y="4456"/>
                      <a:pt x="14705" y="4111"/>
                    </a:cubicBezTo>
                    <a:cubicBezTo>
                      <a:pt x="14722" y="4017"/>
                      <a:pt x="14647" y="3942"/>
                      <a:pt x="14564" y="3942"/>
                    </a:cubicBezTo>
                    <a:cubicBezTo>
                      <a:pt x="14531" y="3942"/>
                      <a:pt x="14497" y="3953"/>
                      <a:pt x="14467" y="3980"/>
                    </a:cubicBezTo>
                    <a:cubicBezTo>
                      <a:pt x="14205" y="4218"/>
                      <a:pt x="13967" y="4456"/>
                      <a:pt x="13729" y="4695"/>
                    </a:cubicBezTo>
                    <a:cubicBezTo>
                      <a:pt x="13395" y="5040"/>
                      <a:pt x="13074" y="5397"/>
                      <a:pt x="12764" y="5754"/>
                    </a:cubicBezTo>
                    <a:cubicBezTo>
                      <a:pt x="12467" y="6111"/>
                      <a:pt x="12157" y="6469"/>
                      <a:pt x="11871" y="6838"/>
                    </a:cubicBezTo>
                    <a:cubicBezTo>
                      <a:pt x="11836" y="6885"/>
                      <a:pt x="11812" y="6921"/>
                      <a:pt x="11776" y="6969"/>
                    </a:cubicBezTo>
                    <a:cubicBezTo>
                      <a:pt x="11502" y="6778"/>
                      <a:pt x="11228" y="6600"/>
                      <a:pt x="10943" y="6421"/>
                    </a:cubicBezTo>
                    <a:cubicBezTo>
                      <a:pt x="10633" y="6219"/>
                      <a:pt x="10324" y="6028"/>
                      <a:pt x="10002" y="5838"/>
                    </a:cubicBezTo>
                    <a:cubicBezTo>
                      <a:pt x="10097" y="5587"/>
                      <a:pt x="10181" y="5337"/>
                      <a:pt x="10264" y="5087"/>
                    </a:cubicBezTo>
                    <a:cubicBezTo>
                      <a:pt x="10419" y="4647"/>
                      <a:pt x="10562" y="4194"/>
                      <a:pt x="10693" y="3730"/>
                    </a:cubicBezTo>
                    <a:cubicBezTo>
                      <a:pt x="10776" y="3397"/>
                      <a:pt x="10859" y="3063"/>
                      <a:pt x="10931" y="2730"/>
                    </a:cubicBezTo>
                    <a:cubicBezTo>
                      <a:pt x="10948" y="2627"/>
                      <a:pt x="10872" y="2549"/>
                      <a:pt x="10789" y="2549"/>
                    </a:cubicBezTo>
                    <a:cubicBezTo>
                      <a:pt x="10756" y="2549"/>
                      <a:pt x="10723" y="2561"/>
                      <a:pt x="10693" y="2587"/>
                    </a:cubicBezTo>
                    <a:cubicBezTo>
                      <a:pt x="10431" y="2825"/>
                      <a:pt x="10193" y="3063"/>
                      <a:pt x="9954" y="3301"/>
                    </a:cubicBezTo>
                    <a:cubicBezTo>
                      <a:pt x="9621" y="3647"/>
                      <a:pt x="9300" y="3992"/>
                      <a:pt x="8990" y="4361"/>
                    </a:cubicBezTo>
                    <a:cubicBezTo>
                      <a:pt x="8811" y="4552"/>
                      <a:pt x="8645" y="4754"/>
                      <a:pt x="8478" y="4968"/>
                    </a:cubicBezTo>
                    <a:cubicBezTo>
                      <a:pt x="8157" y="4790"/>
                      <a:pt x="7835" y="4611"/>
                      <a:pt x="7502" y="4444"/>
                    </a:cubicBezTo>
                    <a:cubicBezTo>
                      <a:pt x="7204" y="4290"/>
                      <a:pt x="6918" y="4147"/>
                      <a:pt x="6609" y="4004"/>
                    </a:cubicBezTo>
                    <a:cubicBezTo>
                      <a:pt x="6633" y="3956"/>
                      <a:pt x="6656" y="3909"/>
                      <a:pt x="6668" y="3861"/>
                    </a:cubicBezTo>
                    <a:cubicBezTo>
                      <a:pt x="6847" y="3421"/>
                      <a:pt x="7014" y="2980"/>
                      <a:pt x="7157" y="2539"/>
                    </a:cubicBezTo>
                    <a:cubicBezTo>
                      <a:pt x="7311" y="2087"/>
                      <a:pt x="7454" y="1635"/>
                      <a:pt x="7585" y="1182"/>
                    </a:cubicBezTo>
                    <a:cubicBezTo>
                      <a:pt x="7668" y="849"/>
                      <a:pt x="7752" y="515"/>
                      <a:pt x="7823" y="170"/>
                    </a:cubicBezTo>
                    <a:cubicBezTo>
                      <a:pt x="7840" y="76"/>
                      <a:pt x="7759" y="1"/>
                      <a:pt x="7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3;p60">
                <a:extLst>
                  <a:ext uri="{FF2B5EF4-FFF2-40B4-BE49-F238E27FC236}">
                    <a16:creationId xmlns:a16="http://schemas.microsoft.com/office/drawing/2014/main" id="{3D0E9A39-BF12-6885-0B34-C4854B0F5DBF}"/>
                  </a:ext>
                </a:extLst>
              </p:cNvPr>
              <p:cNvSpPr/>
              <p:nvPr/>
            </p:nvSpPr>
            <p:spPr>
              <a:xfrm>
                <a:off x="2869500" y="2362875"/>
                <a:ext cx="367975" cy="721625"/>
              </a:xfrm>
              <a:custGeom>
                <a:avLst/>
                <a:gdLst/>
                <a:ahLst/>
                <a:cxnLst/>
                <a:rect l="l" t="t" r="r" b="b"/>
                <a:pathLst>
                  <a:path w="14719" h="28865" extrusionOk="0">
                    <a:moveTo>
                      <a:pt x="7048" y="1"/>
                    </a:moveTo>
                    <a:cubicBezTo>
                      <a:pt x="6961" y="1"/>
                      <a:pt x="6882" y="79"/>
                      <a:pt x="6908" y="182"/>
                    </a:cubicBezTo>
                    <a:cubicBezTo>
                      <a:pt x="6979" y="515"/>
                      <a:pt x="7050" y="849"/>
                      <a:pt x="7146" y="1182"/>
                    </a:cubicBezTo>
                    <a:cubicBezTo>
                      <a:pt x="7277" y="1647"/>
                      <a:pt x="7408" y="2099"/>
                      <a:pt x="7562" y="2539"/>
                    </a:cubicBezTo>
                    <a:cubicBezTo>
                      <a:pt x="7717" y="2992"/>
                      <a:pt x="7884" y="3432"/>
                      <a:pt x="8051" y="3861"/>
                    </a:cubicBezTo>
                    <a:cubicBezTo>
                      <a:pt x="8074" y="3909"/>
                      <a:pt x="8098" y="3956"/>
                      <a:pt x="8110" y="4016"/>
                    </a:cubicBezTo>
                    <a:cubicBezTo>
                      <a:pt x="7812" y="4159"/>
                      <a:pt x="7515" y="4302"/>
                      <a:pt x="7217" y="4456"/>
                    </a:cubicBezTo>
                    <a:cubicBezTo>
                      <a:pt x="6896" y="4623"/>
                      <a:pt x="6574" y="4790"/>
                      <a:pt x="6241" y="4968"/>
                    </a:cubicBezTo>
                    <a:cubicBezTo>
                      <a:pt x="6074" y="4766"/>
                      <a:pt x="5907" y="4564"/>
                      <a:pt x="5741" y="4361"/>
                    </a:cubicBezTo>
                    <a:cubicBezTo>
                      <a:pt x="5431" y="4004"/>
                      <a:pt x="5110" y="3659"/>
                      <a:pt x="4776" y="3313"/>
                    </a:cubicBezTo>
                    <a:cubicBezTo>
                      <a:pt x="4538" y="3063"/>
                      <a:pt x="4288" y="2825"/>
                      <a:pt x="4038" y="2599"/>
                    </a:cubicBezTo>
                    <a:cubicBezTo>
                      <a:pt x="4008" y="2572"/>
                      <a:pt x="3973" y="2560"/>
                      <a:pt x="3939" y="2560"/>
                    </a:cubicBezTo>
                    <a:cubicBezTo>
                      <a:pt x="3853" y="2560"/>
                      <a:pt x="3774" y="2636"/>
                      <a:pt x="3800" y="2730"/>
                    </a:cubicBezTo>
                    <a:cubicBezTo>
                      <a:pt x="3871" y="3075"/>
                      <a:pt x="3943" y="3409"/>
                      <a:pt x="4038" y="3742"/>
                    </a:cubicBezTo>
                    <a:cubicBezTo>
                      <a:pt x="4169" y="4194"/>
                      <a:pt x="4300" y="4647"/>
                      <a:pt x="4455" y="5099"/>
                    </a:cubicBezTo>
                    <a:cubicBezTo>
                      <a:pt x="4538" y="5349"/>
                      <a:pt x="4633" y="5599"/>
                      <a:pt x="4729" y="5849"/>
                    </a:cubicBezTo>
                    <a:cubicBezTo>
                      <a:pt x="4407" y="6040"/>
                      <a:pt x="4098" y="6230"/>
                      <a:pt x="3788" y="6421"/>
                    </a:cubicBezTo>
                    <a:cubicBezTo>
                      <a:pt x="3502" y="6600"/>
                      <a:pt x="3229" y="6790"/>
                      <a:pt x="2955" y="6969"/>
                    </a:cubicBezTo>
                    <a:cubicBezTo>
                      <a:pt x="2919" y="6933"/>
                      <a:pt x="2883" y="6885"/>
                      <a:pt x="2848" y="6850"/>
                    </a:cubicBezTo>
                    <a:cubicBezTo>
                      <a:pt x="2562" y="6480"/>
                      <a:pt x="2264" y="6111"/>
                      <a:pt x="1955" y="5754"/>
                    </a:cubicBezTo>
                    <a:cubicBezTo>
                      <a:pt x="1657" y="5397"/>
                      <a:pt x="1324" y="5052"/>
                      <a:pt x="1002" y="4706"/>
                    </a:cubicBezTo>
                    <a:cubicBezTo>
                      <a:pt x="764" y="4456"/>
                      <a:pt x="514" y="4218"/>
                      <a:pt x="264" y="3992"/>
                    </a:cubicBezTo>
                    <a:cubicBezTo>
                      <a:pt x="234" y="3965"/>
                      <a:pt x="199" y="3953"/>
                      <a:pt x="165" y="3953"/>
                    </a:cubicBezTo>
                    <a:cubicBezTo>
                      <a:pt x="79" y="3953"/>
                      <a:pt x="0" y="4029"/>
                      <a:pt x="26" y="4123"/>
                    </a:cubicBezTo>
                    <a:cubicBezTo>
                      <a:pt x="97" y="4468"/>
                      <a:pt x="169" y="4802"/>
                      <a:pt x="264" y="5123"/>
                    </a:cubicBezTo>
                    <a:cubicBezTo>
                      <a:pt x="395" y="5587"/>
                      <a:pt x="526" y="6040"/>
                      <a:pt x="681" y="6480"/>
                    </a:cubicBezTo>
                    <a:cubicBezTo>
                      <a:pt x="835" y="6933"/>
                      <a:pt x="1002" y="7373"/>
                      <a:pt x="1169" y="7802"/>
                    </a:cubicBezTo>
                    <a:cubicBezTo>
                      <a:pt x="1335" y="8243"/>
                      <a:pt x="1526" y="8671"/>
                      <a:pt x="1716" y="9100"/>
                    </a:cubicBezTo>
                    <a:cubicBezTo>
                      <a:pt x="1874" y="9477"/>
                      <a:pt x="2246" y="9699"/>
                      <a:pt x="2636" y="9699"/>
                    </a:cubicBezTo>
                    <a:cubicBezTo>
                      <a:pt x="2774" y="9699"/>
                      <a:pt x="2915" y="9671"/>
                      <a:pt x="3050" y="9612"/>
                    </a:cubicBezTo>
                    <a:lnTo>
                      <a:pt x="3264" y="9517"/>
                    </a:lnTo>
                    <a:cubicBezTo>
                      <a:pt x="3871" y="9243"/>
                      <a:pt x="4467" y="8957"/>
                      <a:pt x="5062" y="8659"/>
                    </a:cubicBezTo>
                    <a:cubicBezTo>
                      <a:pt x="5253" y="8564"/>
                      <a:pt x="5431" y="8469"/>
                      <a:pt x="5622" y="8374"/>
                    </a:cubicBezTo>
                    <a:lnTo>
                      <a:pt x="11134" y="18422"/>
                    </a:lnTo>
                    <a:cubicBezTo>
                      <a:pt x="11670" y="19399"/>
                      <a:pt x="11337" y="20613"/>
                      <a:pt x="10372" y="21185"/>
                    </a:cubicBezTo>
                    <a:lnTo>
                      <a:pt x="1216" y="26554"/>
                    </a:lnTo>
                    <a:lnTo>
                      <a:pt x="2574" y="28864"/>
                    </a:lnTo>
                    <a:lnTo>
                      <a:pt x="11730" y="23494"/>
                    </a:lnTo>
                    <a:cubicBezTo>
                      <a:pt x="13956" y="22173"/>
                      <a:pt x="14718" y="19387"/>
                      <a:pt x="13480" y="17125"/>
                    </a:cubicBezTo>
                    <a:lnTo>
                      <a:pt x="7943" y="7040"/>
                    </a:lnTo>
                    <a:cubicBezTo>
                      <a:pt x="8134" y="6921"/>
                      <a:pt x="8313" y="6802"/>
                      <a:pt x="8503" y="6683"/>
                    </a:cubicBezTo>
                    <a:cubicBezTo>
                      <a:pt x="9063" y="6338"/>
                      <a:pt x="9610" y="5957"/>
                      <a:pt x="10146" y="5576"/>
                    </a:cubicBezTo>
                    <a:lnTo>
                      <a:pt x="10348" y="5433"/>
                    </a:lnTo>
                    <a:cubicBezTo>
                      <a:pt x="10801" y="5111"/>
                      <a:pt x="10908" y="4480"/>
                      <a:pt x="10575" y="4016"/>
                    </a:cubicBezTo>
                    <a:cubicBezTo>
                      <a:pt x="10301" y="3635"/>
                      <a:pt x="10027" y="3266"/>
                      <a:pt x="9741" y="2897"/>
                    </a:cubicBezTo>
                    <a:cubicBezTo>
                      <a:pt x="9456" y="2528"/>
                      <a:pt x="9158" y="2158"/>
                      <a:pt x="8848" y="1813"/>
                    </a:cubicBezTo>
                    <a:cubicBezTo>
                      <a:pt x="8539" y="1444"/>
                      <a:pt x="8217" y="1099"/>
                      <a:pt x="7884" y="754"/>
                    </a:cubicBezTo>
                    <a:cubicBezTo>
                      <a:pt x="7646" y="515"/>
                      <a:pt x="7396" y="277"/>
                      <a:pt x="7146" y="39"/>
                    </a:cubicBezTo>
                    <a:cubicBezTo>
                      <a:pt x="7116" y="13"/>
                      <a:pt x="7081" y="1"/>
                      <a:pt x="7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64;p60">
                <a:extLst>
                  <a:ext uri="{FF2B5EF4-FFF2-40B4-BE49-F238E27FC236}">
                    <a16:creationId xmlns:a16="http://schemas.microsoft.com/office/drawing/2014/main" id="{8C95304B-D1D1-1228-1FB8-DF4B4B000371}"/>
                  </a:ext>
                </a:extLst>
              </p:cNvPr>
              <p:cNvSpPr/>
              <p:nvPr/>
            </p:nvSpPr>
            <p:spPr>
              <a:xfrm>
                <a:off x="2544500" y="2834425"/>
                <a:ext cx="418525" cy="532850"/>
              </a:xfrm>
              <a:custGeom>
                <a:avLst/>
                <a:gdLst/>
                <a:ahLst/>
                <a:cxnLst/>
                <a:rect l="l" t="t" r="r" b="b"/>
                <a:pathLst>
                  <a:path w="16741" h="21314" extrusionOk="0">
                    <a:moveTo>
                      <a:pt x="1548" y="1"/>
                    </a:moveTo>
                    <a:cubicBezTo>
                      <a:pt x="691" y="1"/>
                      <a:pt x="0" y="691"/>
                      <a:pt x="0" y="1549"/>
                    </a:cubicBezTo>
                    <a:lnTo>
                      <a:pt x="0" y="18515"/>
                    </a:lnTo>
                    <a:cubicBezTo>
                      <a:pt x="0" y="20063"/>
                      <a:pt x="1250" y="21313"/>
                      <a:pt x="2798" y="21313"/>
                    </a:cubicBezTo>
                    <a:lnTo>
                      <a:pt x="13943" y="21313"/>
                    </a:lnTo>
                    <a:cubicBezTo>
                      <a:pt x="15490" y="21313"/>
                      <a:pt x="16741" y="20063"/>
                      <a:pt x="16741" y="18515"/>
                    </a:cubicBezTo>
                    <a:lnTo>
                      <a:pt x="16741" y="1549"/>
                    </a:lnTo>
                    <a:cubicBezTo>
                      <a:pt x="16741" y="691"/>
                      <a:pt x="16050" y="1"/>
                      <a:pt x="1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65;p60">
                <a:extLst>
                  <a:ext uri="{FF2B5EF4-FFF2-40B4-BE49-F238E27FC236}">
                    <a16:creationId xmlns:a16="http://schemas.microsoft.com/office/drawing/2014/main" id="{5C55A9E4-1C30-C93B-92F3-C543131AFF43}"/>
                  </a:ext>
                </a:extLst>
              </p:cNvPr>
              <p:cNvSpPr/>
              <p:nvPr/>
            </p:nvSpPr>
            <p:spPr>
              <a:xfrm>
                <a:off x="2372750" y="3407425"/>
                <a:ext cx="62525" cy="80400"/>
              </a:xfrm>
              <a:custGeom>
                <a:avLst/>
                <a:gdLst/>
                <a:ahLst/>
                <a:cxnLst/>
                <a:rect l="l" t="t" r="r" b="b"/>
                <a:pathLst>
                  <a:path w="2501" h="3216" extrusionOk="0">
                    <a:moveTo>
                      <a:pt x="489" y="0"/>
                    </a:moveTo>
                    <a:cubicBezTo>
                      <a:pt x="215" y="0"/>
                      <a:pt x="0" y="227"/>
                      <a:pt x="0" y="500"/>
                    </a:cubicBezTo>
                    <a:lnTo>
                      <a:pt x="0" y="2727"/>
                    </a:lnTo>
                    <a:cubicBezTo>
                      <a:pt x="0" y="3001"/>
                      <a:pt x="215" y="3215"/>
                      <a:pt x="489"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66;p60">
                <a:extLst>
                  <a:ext uri="{FF2B5EF4-FFF2-40B4-BE49-F238E27FC236}">
                    <a16:creationId xmlns:a16="http://schemas.microsoft.com/office/drawing/2014/main" id="{7B277D4A-C8C1-785B-5434-80FB867281D9}"/>
                  </a:ext>
                </a:extLst>
              </p:cNvPr>
              <p:cNvSpPr/>
              <p:nvPr/>
            </p:nvSpPr>
            <p:spPr>
              <a:xfrm>
                <a:off x="2529025" y="3407425"/>
                <a:ext cx="62525" cy="80400"/>
              </a:xfrm>
              <a:custGeom>
                <a:avLst/>
                <a:gdLst/>
                <a:ahLst/>
                <a:cxnLst/>
                <a:rect l="l" t="t" r="r" b="b"/>
                <a:pathLst>
                  <a:path w="2501" h="3216" extrusionOk="0">
                    <a:moveTo>
                      <a:pt x="0" y="0"/>
                    </a:moveTo>
                    <a:lnTo>
                      <a:pt x="0" y="3215"/>
                    </a:lnTo>
                    <a:lnTo>
                      <a:pt x="2012" y="3215"/>
                    </a:lnTo>
                    <a:cubicBezTo>
                      <a:pt x="2274" y="3215"/>
                      <a:pt x="2501" y="3001"/>
                      <a:pt x="2501" y="2727"/>
                    </a:cubicBezTo>
                    <a:lnTo>
                      <a:pt x="2501" y="500"/>
                    </a:lnTo>
                    <a:cubicBezTo>
                      <a:pt x="2501" y="227"/>
                      <a:pt x="2286"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67;p60">
                <a:extLst>
                  <a:ext uri="{FF2B5EF4-FFF2-40B4-BE49-F238E27FC236}">
                    <a16:creationId xmlns:a16="http://schemas.microsoft.com/office/drawing/2014/main" id="{85372D67-B66B-3136-6743-06EBF2991DC9}"/>
                  </a:ext>
                </a:extLst>
              </p:cNvPr>
              <p:cNvSpPr/>
              <p:nvPr/>
            </p:nvSpPr>
            <p:spPr>
              <a:xfrm>
                <a:off x="2394775"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1"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58" y="10550"/>
                    </a:lnTo>
                    <a:cubicBezTo>
                      <a:pt x="370" y="10669"/>
                      <a:pt x="370" y="10788"/>
                      <a:pt x="370" y="10895"/>
                    </a:cubicBezTo>
                    <a:lnTo>
                      <a:pt x="370" y="10907"/>
                    </a:lnTo>
                    <a:cubicBezTo>
                      <a:pt x="370" y="10919"/>
                      <a:pt x="370" y="10919"/>
                      <a:pt x="370" y="10919"/>
                    </a:cubicBezTo>
                    <a:cubicBezTo>
                      <a:pt x="370" y="10955"/>
                      <a:pt x="370" y="10990"/>
                      <a:pt x="381" y="11026"/>
                    </a:cubicBezTo>
                    <a:cubicBezTo>
                      <a:pt x="381" y="11109"/>
                      <a:pt x="381" y="11193"/>
                      <a:pt x="393" y="11264"/>
                    </a:cubicBezTo>
                    <a:lnTo>
                      <a:pt x="441" y="11502"/>
                    </a:lnTo>
                    <a:cubicBezTo>
                      <a:pt x="381" y="11562"/>
                      <a:pt x="334" y="11609"/>
                      <a:pt x="286" y="11669"/>
                    </a:cubicBezTo>
                    <a:cubicBezTo>
                      <a:pt x="322" y="11788"/>
                      <a:pt x="346" y="11907"/>
                      <a:pt x="393" y="12026"/>
                    </a:cubicBezTo>
                    <a:lnTo>
                      <a:pt x="465" y="12205"/>
                    </a:lnTo>
                    <a:cubicBezTo>
                      <a:pt x="1096" y="12455"/>
                      <a:pt x="2144" y="12586"/>
                      <a:pt x="3489" y="12586"/>
                    </a:cubicBezTo>
                    <a:cubicBezTo>
                      <a:pt x="4823" y="12586"/>
                      <a:pt x="5882" y="12455"/>
                      <a:pt x="6513" y="12205"/>
                    </a:cubicBezTo>
                    <a:cubicBezTo>
                      <a:pt x="6537" y="12145"/>
                      <a:pt x="6561" y="12086"/>
                      <a:pt x="6585" y="12026"/>
                    </a:cubicBezTo>
                    <a:cubicBezTo>
                      <a:pt x="6632" y="11907"/>
                      <a:pt x="6668" y="11788"/>
                      <a:pt x="6704" y="11669"/>
                    </a:cubicBezTo>
                    <a:cubicBezTo>
                      <a:pt x="6656" y="11609"/>
                      <a:pt x="6608" y="11562"/>
                      <a:pt x="6549" y="11502"/>
                    </a:cubicBezTo>
                    <a:lnTo>
                      <a:pt x="6585" y="11264"/>
                    </a:lnTo>
                    <a:cubicBezTo>
                      <a:pt x="6597" y="11193"/>
                      <a:pt x="6597" y="11109"/>
                      <a:pt x="6608" y="11026"/>
                    </a:cubicBezTo>
                    <a:cubicBezTo>
                      <a:pt x="6608" y="10990"/>
                      <a:pt x="6608" y="10955"/>
                      <a:pt x="6608" y="10919"/>
                    </a:cubicBezTo>
                    <a:lnTo>
                      <a:pt x="6608" y="10907"/>
                    </a:lnTo>
                    <a:cubicBezTo>
                      <a:pt x="6620" y="10788"/>
                      <a:pt x="6620" y="10669"/>
                      <a:pt x="6620" y="10550"/>
                    </a:cubicBezTo>
                    <a:lnTo>
                      <a:pt x="6811" y="10419"/>
                    </a:lnTo>
                    <a:lnTo>
                      <a:pt x="6823" y="9692"/>
                    </a:lnTo>
                    <a:lnTo>
                      <a:pt x="6632" y="9573"/>
                    </a:lnTo>
                    <a:lnTo>
                      <a:pt x="6644" y="9085"/>
                    </a:lnTo>
                    <a:lnTo>
                      <a:pt x="6656" y="8585"/>
                    </a:lnTo>
                    <a:lnTo>
                      <a:pt x="6847" y="8466"/>
                    </a:lnTo>
                    <a:lnTo>
                      <a:pt x="6858" y="7716"/>
                    </a:lnTo>
                    <a:lnTo>
                      <a:pt x="6668" y="7585"/>
                    </a:lnTo>
                    <a:lnTo>
                      <a:pt x="6680" y="7097"/>
                    </a:lnTo>
                    <a:lnTo>
                      <a:pt x="6680" y="6597"/>
                    </a:lnTo>
                    <a:lnTo>
                      <a:pt x="6870" y="6466"/>
                    </a:lnTo>
                    <a:lnTo>
                      <a:pt x="6894" y="5704"/>
                    </a:lnTo>
                    <a:lnTo>
                      <a:pt x="6704" y="5573"/>
                    </a:lnTo>
                    <a:lnTo>
                      <a:pt x="6716" y="5061"/>
                    </a:lnTo>
                    <a:lnTo>
                      <a:pt x="6716" y="4549"/>
                    </a:lnTo>
                    <a:lnTo>
                      <a:pt x="6918" y="4418"/>
                    </a:lnTo>
                    <a:lnTo>
                      <a:pt x="6930" y="3644"/>
                    </a:lnTo>
                    <a:lnTo>
                      <a:pt x="6739" y="3513"/>
                    </a:lnTo>
                    <a:lnTo>
                      <a:pt x="6739" y="2989"/>
                    </a:lnTo>
                    <a:lnTo>
                      <a:pt x="6751" y="2477"/>
                    </a:lnTo>
                    <a:lnTo>
                      <a:pt x="6954" y="2334"/>
                    </a:lnTo>
                    <a:lnTo>
                      <a:pt x="6966" y="1549"/>
                    </a:lnTo>
                    <a:lnTo>
                      <a:pt x="6775" y="1406"/>
                    </a:lnTo>
                    <a:lnTo>
                      <a:pt x="6775" y="882"/>
                    </a:lnTo>
                    <a:lnTo>
                      <a:pt x="6978"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68;p60">
                <a:extLst>
                  <a:ext uri="{FF2B5EF4-FFF2-40B4-BE49-F238E27FC236}">
                    <a16:creationId xmlns:a16="http://schemas.microsoft.com/office/drawing/2014/main" id="{EC95EFA9-9111-2BE3-D0E0-D126E7A553D4}"/>
                  </a:ext>
                </a:extLst>
              </p:cNvPr>
              <p:cNvSpPr/>
              <p:nvPr/>
            </p:nvSpPr>
            <p:spPr>
              <a:xfrm>
                <a:off x="2915975" y="3407425"/>
                <a:ext cx="62525" cy="80400"/>
              </a:xfrm>
              <a:custGeom>
                <a:avLst/>
                <a:gdLst/>
                <a:ahLst/>
                <a:cxnLst/>
                <a:rect l="l" t="t" r="r" b="b"/>
                <a:pathLst>
                  <a:path w="2501" h="3216" extrusionOk="0">
                    <a:moveTo>
                      <a:pt x="488" y="0"/>
                    </a:moveTo>
                    <a:cubicBezTo>
                      <a:pt x="215" y="0"/>
                      <a:pt x="0" y="227"/>
                      <a:pt x="0" y="500"/>
                    </a:cubicBezTo>
                    <a:lnTo>
                      <a:pt x="0" y="2727"/>
                    </a:lnTo>
                    <a:cubicBezTo>
                      <a:pt x="0" y="3001"/>
                      <a:pt x="215" y="3215"/>
                      <a:pt x="488"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69;p60">
                <a:extLst>
                  <a:ext uri="{FF2B5EF4-FFF2-40B4-BE49-F238E27FC236}">
                    <a16:creationId xmlns:a16="http://schemas.microsoft.com/office/drawing/2014/main" id="{4E0B46A5-21A4-F05A-8F4B-51D372B2F3FA}"/>
                  </a:ext>
                </a:extLst>
              </p:cNvPr>
              <p:cNvSpPr/>
              <p:nvPr/>
            </p:nvSpPr>
            <p:spPr>
              <a:xfrm>
                <a:off x="3072250" y="3407425"/>
                <a:ext cx="62525" cy="80400"/>
              </a:xfrm>
              <a:custGeom>
                <a:avLst/>
                <a:gdLst/>
                <a:ahLst/>
                <a:cxnLst/>
                <a:rect l="l" t="t" r="r" b="b"/>
                <a:pathLst>
                  <a:path w="2501" h="3216" extrusionOk="0">
                    <a:moveTo>
                      <a:pt x="0" y="0"/>
                    </a:moveTo>
                    <a:lnTo>
                      <a:pt x="0" y="3215"/>
                    </a:lnTo>
                    <a:lnTo>
                      <a:pt x="2012" y="3215"/>
                    </a:lnTo>
                    <a:cubicBezTo>
                      <a:pt x="2274" y="3215"/>
                      <a:pt x="2500" y="3001"/>
                      <a:pt x="2500" y="2727"/>
                    </a:cubicBezTo>
                    <a:lnTo>
                      <a:pt x="2500" y="500"/>
                    </a:lnTo>
                    <a:cubicBezTo>
                      <a:pt x="2500" y="227"/>
                      <a:pt x="2274"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70;p60">
                <a:extLst>
                  <a:ext uri="{FF2B5EF4-FFF2-40B4-BE49-F238E27FC236}">
                    <a16:creationId xmlns:a16="http://schemas.microsoft.com/office/drawing/2014/main" id="{B0E630D7-267F-052C-6EDC-36A5A69A1821}"/>
                  </a:ext>
                </a:extLst>
              </p:cNvPr>
              <p:cNvSpPr/>
              <p:nvPr/>
            </p:nvSpPr>
            <p:spPr>
              <a:xfrm>
                <a:off x="2938000"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0"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69" y="10550"/>
                    </a:lnTo>
                    <a:cubicBezTo>
                      <a:pt x="369" y="10669"/>
                      <a:pt x="369" y="10788"/>
                      <a:pt x="369" y="10895"/>
                    </a:cubicBezTo>
                    <a:lnTo>
                      <a:pt x="369" y="10907"/>
                    </a:lnTo>
                    <a:cubicBezTo>
                      <a:pt x="369" y="10919"/>
                      <a:pt x="369" y="10919"/>
                      <a:pt x="369" y="10919"/>
                    </a:cubicBezTo>
                    <a:cubicBezTo>
                      <a:pt x="369" y="10955"/>
                      <a:pt x="369" y="10990"/>
                      <a:pt x="381" y="11026"/>
                    </a:cubicBezTo>
                    <a:cubicBezTo>
                      <a:pt x="381" y="11109"/>
                      <a:pt x="381" y="11193"/>
                      <a:pt x="393" y="11264"/>
                    </a:cubicBezTo>
                    <a:lnTo>
                      <a:pt x="441" y="11502"/>
                    </a:lnTo>
                    <a:cubicBezTo>
                      <a:pt x="381" y="11562"/>
                      <a:pt x="334" y="11609"/>
                      <a:pt x="286" y="11669"/>
                    </a:cubicBezTo>
                    <a:cubicBezTo>
                      <a:pt x="322" y="11788"/>
                      <a:pt x="346" y="11907"/>
                      <a:pt x="405" y="12026"/>
                    </a:cubicBezTo>
                    <a:lnTo>
                      <a:pt x="465" y="12205"/>
                    </a:lnTo>
                    <a:cubicBezTo>
                      <a:pt x="1108" y="12455"/>
                      <a:pt x="2144" y="12586"/>
                      <a:pt x="3489" y="12586"/>
                    </a:cubicBezTo>
                    <a:cubicBezTo>
                      <a:pt x="4822" y="12586"/>
                      <a:pt x="5882" y="12455"/>
                      <a:pt x="6525" y="12205"/>
                    </a:cubicBezTo>
                    <a:cubicBezTo>
                      <a:pt x="6537" y="12145"/>
                      <a:pt x="6561" y="12086"/>
                      <a:pt x="6585" y="12026"/>
                    </a:cubicBezTo>
                    <a:cubicBezTo>
                      <a:pt x="6632" y="11907"/>
                      <a:pt x="6668" y="11788"/>
                      <a:pt x="6704" y="11669"/>
                    </a:cubicBezTo>
                    <a:cubicBezTo>
                      <a:pt x="6656" y="11609"/>
                      <a:pt x="6608" y="11562"/>
                      <a:pt x="6549" y="11502"/>
                    </a:cubicBezTo>
                    <a:lnTo>
                      <a:pt x="6596" y="11264"/>
                    </a:lnTo>
                    <a:cubicBezTo>
                      <a:pt x="6608" y="11193"/>
                      <a:pt x="6608" y="11109"/>
                      <a:pt x="6608" y="11026"/>
                    </a:cubicBezTo>
                    <a:cubicBezTo>
                      <a:pt x="6608" y="10990"/>
                      <a:pt x="6608" y="10955"/>
                      <a:pt x="6620" y="10919"/>
                    </a:cubicBezTo>
                    <a:lnTo>
                      <a:pt x="6620" y="10907"/>
                    </a:lnTo>
                    <a:cubicBezTo>
                      <a:pt x="6620" y="10788"/>
                      <a:pt x="6620" y="10669"/>
                      <a:pt x="6620" y="10550"/>
                    </a:cubicBezTo>
                    <a:lnTo>
                      <a:pt x="6811" y="10419"/>
                    </a:lnTo>
                    <a:lnTo>
                      <a:pt x="6823" y="9692"/>
                    </a:lnTo>
                    <a:lnTo>
                      <a:pt x="6644" y="9573"/>
                    </a:lnTo>
                    <a:lnTo>
                      <a:pt x="6644" y="9085"/>
                    </a:lnTo>
                    <a:lnTo>
                      <a:pt x="6656" y="8585"/>
                    </a:lnTo>
                    <a:lnTo>
                      <a:pt x="6846" y="8466"/>
                    </a:lnTo>
                    <a:lnTo>
                      <a:pt x="6858" y="7716"/>
                    </a:lnTo>
                    <a:lnTo>
                      <a:pt x="6668" y="7585"/>
                    </a:lnTo>
                    <a:lnTo>
                      <a:pt x="6680" y="7097"/>
                    </a:lnTo>
                    <a:lnTo>
                      <a:pt x="6680" y="6597"/>
                    </a:lnTo>
                    <a:lnTo>
                      <a:pt x="6882" y="6466"/>
                    </a:lnTo>
                    <a:lnTo>
                      <a:pt x="6894" y="5704"/>
                    </a:lnTo>
                    <a:lnTo>
                      <a:pt x="6704" y="5573"/>
                    </a:lnTo>
                    <a:lnTo>
                      <a:pt x="6716" y="5061"/>
                    </a:lnTo>
                    <a:lnTo>
                      <a:pt x="6716" y="4549"/>
                    </a:lnTo>
                    <a:lnTo>
                      <a:pt x="6918" y="4418"/>
                    </a:lnTo>
                    <a:lnTo>
                      <a:pt x="6930" y="3644"/>
                    </a:lnTo>
                    <a:lnTo>
                      <a:pt x="6739" y="3513"/>
                    </a:lnTo>
                    <a:lnTo>
                      <a:pt x="6751" y="2989"/>
                    </a:lnTo>
                    <a:lnTo>
                      <a:pt x="6751" y="2477"/>
                    </a:lnTo>
                    <a:lnTo>
                      <a:pt x="6954" y="2334"/>
                    </a:lnTo>
                    <a:lnTo>
                      <a:pt x="6966" y="1549"/>
                    </a:lnTo>
                    <a:lnTo>
                      <a:pt x="6775" y="1406"/>
                    </a:lnTo>
                    <a:lnTo>
                      <a:pt x="6775" y="882"/>
                    </a:lnTo>
                    <a:lnTo>
                      <a:pt x="6977"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1;p60">
                <a:extLst>
                  <a:ext uri="{FF2B5EF4-FFF2-40B4-BE49-F238E27FC236}">
                    <a16:creationId xmlns:a16="http://schemas.microsoft.com/office/drawing/2014/main" id="{388B60D2-F91B-BAE0-4B8D-13BBE5FB9C12}"/>
                  </a:ext>
                </a:extLst>
              </p:cNvPr>
              <p:cNvSpPr/>
              <p:nvPr/>
            </p:nvSpPr>
            <p:spPr>
              <a:xfrm>
                <a:off x="2341500" y="3213350"/>
                <a:ext cx="824525" cy="352450"/>
              </a:xfrm>
              <a:custGeom>
                <a:avLst/>
                <a:gdLst/>
                <a:ahLst/>
                <a:cxnLst/>
                <a:rect l="l" t="t" r="r" b="b"/>
                <a:pathLst>
                  <a:path w="32981" h="14098" extrusionOk="0">
                    <a:moveTo>
                      <a:pt x="4108" y="1"/>
                    </a:moveTo>
                    <a:cubicBezTo>
                      <a:pt x="1846" y="1"/>
                      <a:pt x="0" y="1834"/>
                      <a:pt x="0" y="4096"/>
                    </a:cubicBezTo>
                    <a:lnTo>
                      <a:pt x="0" y="12276"/>
                    </a:lnTo>
                    <a:cubicBezTo>
                      <a:pt x="0" y="13276"/>
                      <a:pt x="810" y="14098"/>
                      <a:pt x="1822" y="14098"/>
                    </a:cubicBezTo>
                    <a:lnTo>
                      <a:pt x="1822" y="8323"/>
                    </a:lnTo>
                    <a:lnTo>
                      <a:pt x="9430" y="8323"/>
                    </a:lnTo>
                    <a:lnTo>
                      <a:pt x="9430" y="14098"/>
                    </a:lnTo>
                    <a:cubicBezTo>
                      <a:pt x="10430" y="14098"/>
                      <a:pt x="11240" y="13276"/>
                      <a:pt x="11240" y="12276"/>
                    </a:cubicBezTo>
                    <a:lnTo>
                      <a:pt x="11240" y="8323"/>
                    </a:lnTo>
                    <a:lnTo>
                      <a:pt x="21729" y="8323"/>
                    </a:lnTo>
                    <a:lnTo>
                      <a:pt x="21729" y="12276"/>
                    </a:lnTo>
                    <a:cubicBezTo>
                      <a:pt x="21729" y="13276"/>
                      <a:pt x="22551" y="14098"/>
                      <a:pt x="23551" y="14098"/>
                    </a:cubicBezTo>
                    <a:lnTo>
                      <a:pt x="23551" y="8323"/>
                    </a:lnTo>
                    <a:lnTo>
                      <a:pt x="31159" y="8323"/>
                    </a:lnTo>
                    <a:lnTo>
                      <a:pt x="31159" y="14098"/>
                    </a:lnTo>
                    <a:cubicBezTo>
                      <a:pt x="32159" y="14098"/>
                      <a:pt x="32981" y="13276"/>
                      <a:pt x="32981" y="12276"/>
                    </a:cubicBezTo>
                    <a:lnTo>
                      <a:pt x="32981" y="4096"/>
                    </a:lnTo>
                    <a:cubicBezTo>
                      <a:pt x="32981" y="1834"/>
                      <a:pt x="31135" y="1"/>
                      <a:pt x="2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72;p60">
                <a:extLst>
                  <a:ext uri="{FF2B5EF4-FFF2-40B4-BE49-F238E27FC236}">
                    <a16:creationId xmlns:a16="http://schemas.microsoft.com/office/drawing/2014/main" id="{C5321991-E3DA-B9E3-4074-9C99D058367D}"/>
                  </a:ext>
                </a:extLst>
              </p:cNvPr>
              <p:cNvSpPr/>
              <p:nvPr/>
            </p:nvSpPr>
            <p:spPr>
              <a:xfrm>
                <a:off x="2524850" y="2658525"/>
                <a:ext cx="457825" cy="129200"/>
              </a:xfrm>
              <a:custGeom>
                <a:avLst/>
                <a:gdLst/>
                <a:ahLst/>
                <a:cxnLst/>
                <a:rect l="l" t="t" r="r" b="b"/>
                <a:pathLst>
                  <a:path w="18313" h="5168" extrusionOk="0">
                    <a:moveTo>
                      <a:pt x="334" y="0"/>
                    </a:moveTo>
                    <a:cubicBezTo>
                      <a:pt x="143" y="0"/>
                      <a:pt x="1" y="155"/>
                      <a:pt x="1" y="334"/>
                    </a:cubicBezTo>
                    <a:lnTo>
                      <a:pt x="1" y="4822"/>
                    </a:lnTo>
                    <a:cubicBezTo>
                      <a:pt x="1" y="5013"/>
                      <a:pt x="143" y="5168"/>
                      <a:pt x="334" y="5168"/>
                    </a:cubicBezTo>
                    <a:lnTo>
                      <a:pt x="17979" y="5168"/>
                    </a:lnTo>
                    <a:cubicBezTo>
                      <a:pt x="18158" y="5168"/>
                      <a:pt x="18312" y="5013"/>
                      <a:pt x="18312" y="4822"/>
                    </a:cubicBezTo>
                    <a:lnTo>
                      <a:pt x="18312" y="334"/>
                    </a:lnTo>
                    <a:cubicBezTo>
                      <a:pt x="18312" y="155"/>
                      <a:pt x="18158" y="0"/>
                      <a:pt x="17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3;p60">
                <a:extLst>
                  <a:ext uri="{FF2B5EF4-FFF2-40B4-BE49-F238E27FC236}">
                    <a16:creationId xmlns:a16="http://schemas.microsoft.com/office/drawing/2014/main" id="{F286CE00-90B2-F67A-5B59-EA040C5F0B58}"/>
                  </a:ext>
                </a:extLst>
              </p:cNvPr>
              <p:cNvSpPr/>
              <p:nvPr/>
            </p:nvSpPr>
            <p:spPr>
              <a:xfrm>
                <a:off x="2578725" y="2706450"/>
                <a:ext cx="133375" cy="33350"/>
              </a:xfrm>
              <a:custGeom>
                <a:avLst/>
                <a:gdLst/>
                <a:ahLst/>
                <a:cxnLst/>
                <a:rect l="l" t="t" r="r" b="b"/>
                <a:pathLst>
                  <a:path w="5335" h="1334" extrusionOk="0">
                    <a:moveTo>
                      <a:pt x="1" y="0"/>
                    </a:moveTo>
                    <a:lnTo>
                      <a:pt x="1" y="1334"/>
                    </a:lnTo>
                    <a:lnTo>
                      <a:pt x="5335" y="1334"/>
                    </a:lnTo>
                    <a:lnTo>
                      <a:pt x="5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74;p60">
                <a:extLst>
                  <a:ext uri="{FF2B5EF4-FFF2-40B4-BE49-F238E27FC236}">
                    <a16:creationId xmlns:a16="http://schemas.microsoft.com/office/drawing/2014/main" id="{04332BA8-9225-A2E9-2BE0-30D4C2CDCECD}"/>
                  </a:ext>
                </a:extLst>
              </p:cNvPr>
              <p:cNvSpPr/>
              <p:nvPr/>
            </p:nvSpPr>
            <p:spPr>
              <a:xfrm>
                <a:off x="2795425" y="2706450"/>
                <a:ext cx="133075" cy="33350"/>
              </a:xfrm>
              <a:custGeom>
                <a:avLst/>
                <a:gdLst/>
                <a:ahLst/>
                <a:cxnLst/>
                <a:rect l="l" t="t" r="r" b="b"/>
                <a:pathLst>
                  <a:path w="5323" h="1334" extrusionOk="0">
                    <a:moveTo>
                      <a:pt x="0" y="0"/>
                    </a:moveTo>
                    <a:lnTo>
                      <a:pt x="0" y="1334"/>
                    </a:lnTo>
                    <a:lnTo>
                      <a:pt x="5322" y="1334"/>
                    </a:lnTo>
                    <a:lnTo>
                      <a:pt x="53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75;p60">
                <a:extLst>
                  <a:ext uri="{FF2B5EF4-FFF2-40B4-BE49-F238E27FC236}">
                    <a16:creationId xmlns:a16="http://schemas.microsoft.com/office/drawing/2014/main" id="{8FF48554-5476-6450-4D68-571489679E6D}"/>
                  </a:ext>
                </a:extLst>
              </p:cNvPr>
              <p:cNvSpPr/>
              <p:nvPr/>
            </p:nvSpPr>
            <p:spPr>
              <a:xfrm>
                <a:off x="2295650" y="3184175"/>
                <a:ext cx="915925" cy="116425"/>
              </a:xfrm>
              <a:custGeom>
                <a:avLst/>
                <a:gdLst/>
                <a:ahLst/>
                <a:cxnLst/>
                <a:rect l="l" t="t" r="r" b="b"/>
                <a:pathLst>
                  <a:path w="36637" h="4657" extrusionOk="0">
                    <a:moveTo>
                      <a:pt x="2334" y="1"/>
                    </a:moveTo>
                    <a:cubicBezTo>
                      <a:pt x="1048" y="1"/>
                      <a:pt x="1" y="1037"/>
                      <a:pt x="1" y="2322"/>
                    </a:cubicBezTo>
                    <a:cubicBezTo>
                      <a:pt x="1" y="3620"/>
                      <a:pt x="1048" y="4656"/>
                      <a:pt x="2334" y="4656"/>
                    </a:cubicBezTo>
                    <a:lnTo>
                      <a:pt x="34303" y="4656"/>
                    </a:lnTo>
                    <a:cubicBezTo>
                      <a:pt x="35588" y="4656"/>
                      <a:pt x="36636" y="3620"/>
                      <a:pt x="36636" y="2322"/>
                    </a:cubicBezTo>
                    <a:cubicBezTo>
                      <a:pt x="36636" y="1037"/>
                      <a:pt x="35588" y="1"/>
                      <a:pt x="34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6;p60">
                <a:extLst>
                  <a:ext uri="{FF2B5EF4-FFF2-40B4-BE49-F238E27FC236}">
                    <a16:creationId xmlns:a16="http://schemas.microsoft.com/office/drawing/2014/main" id="{2700C1C1-4A83-D828-34D8-311DBF50AEB7}"/>
                  </a:ext>
                </a:extLst>
              </p:cNvPr>
              <p:cNvSpPr/>
              <p:nvPr/>
            </p:nvSpPr>
            <p:spPr>
              <a:xfrm>
                <a:off x="2634675" y="2883850"/>
                <a:ext cx="106300" cy="106275"/>
              </a:xfrm>
              <a:custGeom>
                <a:avLst/>
                <a:gdLst/>
                <a:ahLst/>
                <a:cxnLst/>
                <a:rect l="l" t="t" r="r" b="b"/>
                <a:pathLst>
                  <a:path w="4252" h="4251" extrusionOk="0">
                    <a:moveTo>
                      <a:pt x="2120" y="0"/>
                    </a:moveTo>
                    <a:cubicBezTo>
                      <a:pt x="953" y="0"/>
                      <a:pt x="1" y="953"/>
                      <a:pt x="1" y="2120"/>
                    </a:cubicBezTo>
                    <a:cubicBezTo>
                      <a:pt x="1" y="3298"/>
                      <a:pt x="953" y="4251"/>
                      <a:pt x="2120" y="4251"/>
                    </a:cubicBezTo>
                    <a:cubicBezTo>
                      <a:pt x="3299" y="4251"/>
                      <a:pt x="4251" y="3298"/>
                      <a:pt x="4251" y="2120"/>
                    </a:cubicBezTo>
                    <a:cubicBezTo>
                      <a:pt x="4251" y="953"/>
                      <a:pt x="329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77;p60">
                <a:extLst>
                  <a:ext uri="{FF2B5EF4-FFF2-40B4-BE49-F238E27FC236}">
                    <a16:creationId xmlns:a16="http://schemas.microsoft.com/office/drawing/2014/main" id="{0BEA6966-9480-3899-4DDC-9B6F4DD751B8}"/>
                  </a:ext>
                </a:extLst>
              </p:cNvPr>
              <p:cNvSpPr/>
              <p:nvPr/>
            </p:nvSpPr>
            <p:spPr>
              <a:xfrm>
                <a:off x="2629325" y="2878500"/>
                <a:ext cx="117000" cy="117000"/>
              </a:xfrm>
              <a:custGeom>
                <a:avLst/>
                <a:gdLst/>
                <a:ahLst/>
                <a:cxnLst/>
                <a:rect l="l" t="t" r="r" b="b"/>
                <a:pathLst>
                  <a:path w="4680" h="4680" extrusionOk="0">
                    <a:moveTo>
                      <a:pt x="2346" y="429"/>
                    </a:moveTo>
                    <a:cubicBezTo>
                      <a:pt x="3394" y="429"/>
                      <a:pt x="4251" y="1286"/>
                      <a:pt x="4251" y="2334"/>
                    </a:cubicBezTo>
                    <a:cubicBezTo>
                      <a:pt x="4251" y="3393"/>
                      <a:pt x="3394" y="4251"/>
                      <a:pt x="2346" y="4251"/>
                    </a:cubicBezTo>
                    <a:cubicBezTo>
                      <a:pt x="1286" y="4251"/>
                      <a:pt x="429" y="3393"/>
                      <a:pt x="429" y="2334"/>
                    </a:cubicBezTo>
                    <a:cubicBezTo>
                      <a:pt x="429" y="1286"/>
                      <a:pt x="1286" y="429"/>
                      <a:pt x="2346" y="429"/>
                    </a:cubicBezTo>
                    <a:close/>
                    <a:moveTo>
                      <a:pt x="2346" y="0"/>
                    </a:moveTo>
                    <a:cubicBezTo>
                      <a:pt x="1048" y="0"/>
                      <a:pt x="1" y="1048"/>
                      <a:pt x="1" y="2346"/>
                    </a:cubicBezTo>
                    <a:cubicBezTo>
                      <a:pt x="1" y="3631"/>
                      <a:pt x="1048"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78;p60">
                <a:extLst>
                  <a:ext uri="{FF2B5EF4-FFF2-40B4-BE49-F238E27FC236}">
                    <a16:creationId xmlns:a16="http://schemas.microsoft.com/office/drawing/2014/main" id="{0C8A6389-CF8F-9608-177E-D04C635C8626}"/>
                  </a:ext>
                </a:extLst>
              </p:cNvPr>
              <p:cNvSpPr/>
              <p:nvPr/>
            </p:nvSpPr>
            <p:spPr>
              <a:xfrm>
                <a:off x="2767150" y="2883850"/>
                <a:ext cx="106275" cy="106275"/>
              </a:xfrm>
              <a:custGeom>
                <a:avLst/>
                <a:gdLst/>
                <a:ahLst/>
                <a:cxnLst/>
                <a:rect l="l" t="t" r="r" b="b"/>
                <a:pathLst>
                  <a:path w="4251" h="4251" extrusionOk="0">
                    <a:moveTo>
                      <a:pt x="2131" y="0"/>
                    </a:moveTo>
                    <a:cubicBezTo>
                      <a:pt x="953" y="0"/>
                      <a:pt x="0" y="953"/>
                      <a:pt x="0" y="2120"/>
                    </a:cubicBezTo>
                    <a:cubicBezTo>
                      <a:pt x="0" y="3298"/>
                      <a:pt x="953" y="4251"/>
                      <a:pt x="2131" y="4251"/>
                    </a:cubicBezTo>
                    <a:cubicBezTo>
                      <a:pt x="3298" y="4251"/>
                      <a:pt x="4251" y="3298"/>
                      <a:pt x="4251" y="2120"/>
                    </a:cubicBezTo>
                    <a:cubicBezTo>
                      <a:pt x="4251" y="953"/>
                      <a:pt x="3298" y="0"/>
                      <a:pt x="2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9;p60">
                <a:extLst>
                  <a:ext uri="{FF2B5EF4-FFF2-40B4-BE49-F238E27FC236}">
                    <a16:creationId xmlns:a16="http://schemas.microsoft.com/office/drawing/2014/main" id="{34173703-14AE-C14E-949D-7B94AFB618F8}"/>
                  </a:ext>
                </a:extLst>
              </p:cNvPr>
              <p:cNvSpPr/>
              <p:nvPr/>
            </p:nvSpPr>
            <p:spPr>
              <a:xfrm>
                <a:off x="2761775" y="2878500"/>
                <a:ext cx="117025" cy="117000"/>
              </a:xfrm>
              <a:custGeom>
                <a:avLst/>
                <a:gdLst/>
                <a:ahLst/>
                <a:cxnLst/>
                <a:rect l="l" t="t" r="r" b="b"/>
                <a:pathLst>
                  <a:path w="4681" h="4680" extrusionOk="0">
                    <a:moveTo>
                      <a:pt x="2346" y="429"/>
                    </a:moveTo>
                    <a:cubicBezTo>
                      <a:pt x="3394" y="429"/>
                      <a:pt x="4251" y="1286"/>
                      <a:pt x="4251" y="2334"/>
                    </a:cubicBezTo>
                    <a:cubicBezTo>
                      <a:pt x="4251" y="3393"/>
                      <a:pt x="3394" y="4251"/>
                      <a:pt x="2346" y="4251"/>
                    </a:cubicBezTo>
                    <a:cubicBezTo>
                      <a:pt x="1287" y="4251"/>
                      <a:pt x="430" y="3393"/>
                      <a:pt x="430" y="2334"/>
                    </a:cubicBezTo>
                    <a:cubicBezTo>
                      <a:pt x="430" y="1286"/>
                      <a:pt x="1287" y="429"/>
                      <a:pt x="2346" y="429"/>
                    </a:cubicBezTo>
                    <a:close/>
                    <a:moveTo>
                      <a:pt x="2346" y="0"/>
                    </a:moveTo>
                    <a:cubicBezTo>
                      <a:pt x="1049" y="0"/>
                      <a:pt x="1" y="1048"/>
                      <a:pt x="1" y="2346"/>
                    </a:cubicBezTo>
                    <a:cubicBezTo>
                      <a:pt x="1" y="3631"/>
                      <a:pt x="1049"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80;p60">
                <a:extLst>
                  <a:ext uri="{FF2B5EF4-FFF2-40B4-BE49-F238E27FC236}">
                    <a16:creationId xmlns:a16="http://schemas.microsoft.com/office/drawing/2014/main" id="{5FED8D83-9872-5716-AC99-FD21C0A7DF72}"/>
                  </a:ext>
                </a:extLst>
              </p:cNvPr>
              <p:cNvSpPr/>
              <p:nvPr/>
            </p:nvSpPr>
            <p:spPr>
              <a:xfrm>
                <a:off x="2701075" y="2996650"/>
                <a:ext cx="105975" cy="106300"/>
              </a:xfrm>
              <a:custGeom>
                <a:avLst/>
                <a:gdLst/>
                <a:ahLst/>
                <a:cxnLst/>
                <a:rect l="l" t="t" r="r" b="b"/>
                <a:pathLst>
                  <a:path w="4239" h="4252" extrusionOk="0">
                    <a:moveTo>
                      <a:pt x="2119" y="1"/>
                    </a:moveTo>
                    <a:cubicBezTo>
                      <a:pt x="941" y="1"/>
                      <a:pt x="0" y="953"/>
                      <a:pt x="0" y="2120"/>
                    </a:cubicBezTo>
                    <a:cubicBezTo>
                      <a:pt x="0" y="3299"/>
                      <a:pt x="941" y="4251"/>
                      <a:pt x="2119" y="4251"/>
                    </a:cubicBezTo>
                    <a:cubicBezTo>
                      <a:pt x="3298" y="4251"/>
                      <a:pt x="4239" y="3299"/>
                      <a:pt x="4239" y="2120"/>
                    </a:cubicBezTo>
                    <a:cubicBezTo>
                      <a:pt x="4239" y="953"/>
                      <a:pt x="3298" y="1"/>
                      <a:pt x="2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81;p60">
                <a:extLst>
                  <a:ext uri="{FF2B5EF4-FFF2-40B4-BE49-F238E27FC236}">
                    <a16:creationId xmlns:a16="http://schemas.microsoft.com/office/drawing/2014/main" id="{56E22EF9-B127-3731-CF33-FAF25BF6B875}"/>
                  </a:ext>
                </a:extLst>
              </p:cNvPr>
              <p:cNvSpPr/>
              <p:nvPr/>
            </p:nvSpPr>
            <p:spPr>
              <a:xfrm>
                <a:off x="2695700" y="2991300"/>
                <a:ext cx="116700" cy="117000"/>
              </a:xfrm>
              <a:custGeom>
                <a:avLst/>
                <a:gdLst/>
                <a:ahLst/>
                <a:cxnLst/>
                <a:rect l="l" t="t" r="r" b="b"/>
                <a:pathLst>
                  <a:path w="4668" h="4680" extrusionOk="0">
                    <a:moveTo>
                      <a:pt x="2334" y="429"/>
                    </a:moveTo>
                    <a:cubicBezTo>
                      <a:pt x="3394" y="429"/>
                      <a:pt x="4239" y="1286"/>
                      <a:pt x="4239" y="2334"/>
                    </a:cubicBezTo>
                    <a:cubicBezTo>
                      <a:pt x="4239" y="3394"/>
                      <a:pt x="3382" y="4239"/>
                      <a:pt x="2334" y="4239"/>
                    </a:cubicBezTo>
                    <a:cubicBezTo>
                      <a:pt x="1287" y="4239"/>
                      <a:pt x="429" y="3394"/>
                      <a:pt x="429" y="2334"/>
                    </a:cubicBezTo>
                    <a:cubicBezTo>
                      <a:pt x="429" y="1286"/>
                      <a:pt x="1287" y="429"/>
                      <a:pt x="2334" y="429"/>
                    </a:cubicBezTo>
                    <a:close/>
                    <a:moveTo>
                      <a:pt x="2334" y="1"/>
                    </a:moveTo>
                    <a:cubicBezTo>
                      <a:pt x="1048" y="1"/>
                      <a:pt x="1" y="1048"/>
                      <a:pt x="1" y="2334"/>
                    </a:cubicBezTo>
                    <a:cubicBezTo>
                      <a:pt x="1" y="3632"/>
                      <a:pt x="1048" y="4680"/>
                      <a:pt x="2334" y="4680"/>
                    </a:cubicBezTo>
                    <a:cubicBezTo>
                      <a:pt x="3620" y="4680"/>
                      <a:pt x="4668" y="3632"/>
                      <a:pt x="4668" y="2334"/>
                    </a:cubicBezTo>
                    <a:cubicBezTo>
                      <a:pt x="4668" y="1048"/>
                      <a:pt x="3620" y="1"/>
                      <a:pt x="2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82;p60">
                <a:extLst>
                  <a:ext uri="{FF2B5EF4-FFF2-40B4-BE49-F238E27FC236}">
                    <a16:creationId xmlns:a16="http://schemas.microsoft.com/office/drawing/2014/main" id="{B8A208E0-7C74-F148-35B7-F87EBC07E56D}"/>
                  </a:ext>
                </a:extLst>
              </p:cNvPr>
              <p:cNvSpPr/>
              <p:nvPr/>
            </p:nvSpPr>
            <p:spPr>
              <a:xfrm>
                <a:off x="2663250" y="2912125"/>
                <a:ext cx="47650" cy="28825"/>
              </a:xfrm>
              <a:custGeom>
                <a:avLst/>
                <a:gdLst/>
                <a:ahLst/>
                <a:cxnLst/>
                <a:rect l="l" t="t" r="r" b="b"/>
                <a:pathLst>
                  <a:path w="1906" h="1153" extrusionOk="0">
                    <a:moveTo>
                      <a:pt x="1906" y="0"/>
                    </a:moveTo>
                    <a:lnTo>
                      <a:pt x="1906" y="0"/>
                    </a:lnTo>
                    <a:cubicBezTo>
                      <a:pt x="1584" y="274"/>
                      <a:pt x="1299" y="584"/>
                      <a:pt x="1025" y="893"/>
                    </a:cubicBezTo>
                    <a:cubicBezTo>
                      <a:pt x="703" y="631"/>
                      <a:pt x="370" y="381"/>
                      <a:pt x="1" y="167"/>
                    </a:cubicBezTo>
                    <a:lnTo>
                      <a:pt x="1" y="167"/>
                    </a:lnTo>
                    <a:cubicBezTo>
                      <a:pt x="287" y="524"/>
                      <a:pt x="620" y="834"/>
                      <a:pt x="965" y="1132"/>
                    </a:cubicBezTo>
                    <a:cubicBezTo>
                      <a:pt x="984" y="1146"/>
                      <a:pt x="1007" y="1152"/>
                      <a:pt x="1029" y="1152"/>
                    </a:cubicBezTo>
                    <a:cubicBezTo>
                      <a:pt x="1064" y="1152"/>
                      <a:pt x="1098" y="1137"/>
                      <a:pt x="1120" y="1108"/>
                    </a:cubicBezTo>
                    <a:cubicBezTo>
                      <a:pt x="1406" y="762"/>
                      <a:pt x="1680" y="40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83;p60">
                <a:extLst>
                  <a:ext uri="{FF2B5EF4-FFF2-40B4-BE49-F238E27FC236}">
                    <a16:creationId xmlns:a16="http://schemas.microsoft.com/office/drawing/2014/main" id="{6454FDA8-AE4A-3630-3785-EBAD40F65DFF}"/>
                  </a:ext>
                </a:extLst>
              </p:cNvPr>
              <p:cNvSpPr/>
              <p:nvPr/>
            </p:nvSpPr>
            <p:spPr>
              <a:xfrm>
                <a:off x="2795725" y="2916300"/>
                <a:ext cx="28600" cy="45250"/>
              </a:xfrm>
              <a:custGeom>
                <a:avLst/>
                <a:gdLst/>
                <a:ahLst/>
                <a:cxnLst/>
                <a:rect l="l" t="t" r="r" b="b"/>
                <a:pathLst>
                  <a:path w="1144" h="1810" extrusionOk="0">
                    <a:moveTo>
                      <a:pt x="0" y="0"/>
                    </a:moveTo>
                    <a:cubicBezTo>
                      <a:pt x="274" y="322"/>
                      <a:pt x="584" y="607"/>
                      <a:pt x="905" y="881"/>
                    </a:cubicBezTo>
                    <a:cubicBezTo>
                      <a:pt x="655" y="1179"/>
                      <a:pt x="405" y="1477"/>
                      <a:pt x="191" y="1810"/>
                    </a:cubicBezTo>
                    <a:cubicBezTo>
                      <a:pt x="536" y="1548"/>
                      <a:pt x="822" y="1250"/>
                      <a:pt x="1107" y="941"/>
                    </a:cubicBezTo>
                    <a:lnTo>
                      <a:pt x="1119" y="941"/>
                    </a:lnTo>
                    <a:cubicBezTo>
                      <a:pt x="1143" y="893"/>
                      <a:pt x="1143" y="834"/>
                      <a:pt x="1096" y="810"/>
                    </a:cubicBezTo>
                    <a:cubicBezTo>
                      <a:pt x="750" y="512"/>
                      <a:pt x="393"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84;p60">
                <a:extLst>
                  <a:ext uri="{FF2B5EF4-FFF2-40B4-BE49-F238E27FC236}">
                    <a16:creationId xmlns:a16="http://schemas.microsoft.com/office/drawing/2014/main" id="{0236B664-120C-96B6-0214-606091448A82}"/>
                  </a:ext>
                </a:extLst>
              </p:cNvPr>
              <p:cNvSpPr/>
              <p:nvPr/>
            </p:nvSpPr>
            <p:spPr>
              <a:xfrm>
                <a:off x="2734400" y="3048150"/>
                <a:ext cx="50625" cy="26225"/>
              </a:xfrm>
              <a:custGeom>
                <a:avLst/>
                <a:gdLst/>
                <a:ahLst/>
                <a:cxnLst/>
                <a:rect l="l" t="t" r="r" b="b"/>
                <a:pathLst>
                  <a:path w="2025" h="1049" extrusionOk="0">
                    <a:moveTo>
                      <a:pt x="846" y="1"/>
                    </a:moveTo>
                    <a:cubicBezTo>
                      <a:pt x="810" y="1"/>
                      <a:pt x="786" y="13"/>
                      <a:pt x="763" y="36"/>
                    </a:cubicBezTo>
                    <a:cubicBezTo>
                      <a:pt x="489" y="358"/>
                      <a:pt x="215" y="679"/>
                      <a:pt x="1" y="1048"/>
                    </a:cubicBezTo>
                    <a:cubicBezTo>
                      <a:pt x="334" y="798"/>
                      <a:pt x="620" y="513"/>
                      <a:pt x="893" y="215"/>
                    </a:cubicBezTo>
                    <a:cubicBezTo>
                      <a:pt x="1274" y="215"/>
                      <a:pt x="1644" y="191"/>
                      <a:pt x="2025" y="108"/>
                    </a:cubicBezTo>
                    <a:cubicBezTo>
                      <a:pt x="1632" y="24"/>
                      <a:pt x="1239"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5" name="Google Shape;829;p34">
            <a:extLst>
              <a:ext uri="{FF2B5EF4-FFF2-40B4-BE49-F238E27FC236}">
                <a16:creationId xmlns:a16="http://schemas.microsoft.com/office/drawing/2014/main" id="{EC7555EF-86C8-A69F-01A4-0C09919D4D40}"/>
              </a:ext>
            </a:extLst>
          </p:cNvPr>
          <p:cNvSpPr/>
          <p:nvPr/>
        </p:nvSpPr>
        <p:spPr>
          <a:xfrm>
            <a:off x="-3649563" y="2982721"/>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30;p34">
            <a:extLst>
              <a:ext uri="{FF2B5EF4-FFF2-40B4-BE49-F238E27FC236}">
                <a16:creationId xmlns:a16="http://schemas.microsoft.com/office/drawing/2014/main" id="{D241D2AB-39B6-97CC-4114-863028AD4129}"/>
              </a:ext>
            </a:extLst>
          </p:cNvPr>
          <p:cNvSpPr/>
          <p:nvPr/>
        </p:nvSpPr>
        <p:spPr>
          <a:xfrm>
            <a:off x="3253795" y="7183226"/>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831;p34">
            <a:extLst>
              <a:ext uri="{FF2B5EF4-FFF2-40B4-BE49-F238E27FC236}">
                <a16:creationId xmlns:a16="http://schemas.microsoft.com/office/drawing/2014/main" id="{16EACB86-43DC-A1EE-8A4B-E76C2E9CCAD1}"/>
              </a:ext>
            </a:extLst>
          </p:cNvPr>
          <p:cNvSpPr/>
          <p:nvPr/>
        </p:nvSpPr>
        <p:spPr>
          <a:xfrm>
            <a:off x="10119899" y="2967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32;p34">
            <a:extLst>
              <a:ext uri="{FF2B5EF4-FFF2-40B4-BE49-F238E27FC236}">
                <a16:creationId xmlns:a16="http://schemas.microsoft.com/office/drawing/2014/main" id="{797761A8-3472-C745-B37B-B9725CE7F946}"/>
              </a:ext>
            </a:extLst>
          </p:cNvPr>
          <p:cNvSpPr/>
          <p:nvPr/>
        </p:nvSpPr>
        <p:spPr>
          <a:xfrm>
            <a:off x="-3649563" y="1256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833;p34">
            <a:extLst>
              <a:ext uri="{FF2B5EF4-FFF2-40B4-BE49-F238E27FC236}">
                <a16:creationId xmlns:a16="http://schemas.microsoft.com/office/drawing/2014/main" id="{3C92D48F-BC34-6AB0-B6D3-BB508012E835}"/>
              </a:ext>
            </a:extLst>
          </p:cNvPr>
          <p:cNvSpPr/>
          <p:nvPr/>
        </p:nvSpPr>
        <p:spPr>
          <a:xfrm>
            <a:off x="3253795" y="5457413"/>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34;p34">
            <a:extLst>
              <a:ext uri="{FF2B5EF4-FFF2-40B4-BE49-F238E27FC236}">
                <a16:creationId xmlns:a16="http://schemas.microsoft.com/office/drawing/2014/main" id="{0D446A32-C6A3-ACBF-22F0-A7F98DEABA3D}"/>
              </a:ext>
            </a:extLst>
          </p:cNvPr>
          <p:cNvSpPr/>
          <p:nvPr/>
        </p:nvSpPr>
        <p:spPr>
          <a:xfrm>
            <a:off x="10119899" y="124209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835;p34">
            <a:extLst>
              <a:ext uri="{FF2B5EF4-FFF2-40B4-BE49-F238E27FC236}">
                <a16:creationId xmlns:a16="http://schemas.microsoft.com/office/drawing/2014/main" id="{89D5203D-61BC-5E15-A91C-40F493718796}"/>
              </a:ext>
            </a:extLst>
          </p:cNvPr>
          <p:cNvSpPr txBox="1">
            <a:spLocks/>
          </p:cNvSpPr>
          <p:nvPr/>
        </p:nvSpPr>
        <p:spPr>
          <a:xfrm>
            <a:off x="713275" y="-1298733"/>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nter"/>
              <a:buNone/>
              <a:defRPr sz="4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9pPr>
          </a:lstStyle>
          <a:p>
            <a:r>
              <a:rPr lang="en-US"/>
              <a:t>Table of contents</a:t>
            </a:r>
          </a:p>
        </p:txBody>
      </p:sp>
      <p:sp>
        <p:nvSpPr>
          <p:cNvPr id="792" name="Google Shape;836;p34">
            <a:extLst>
              <a:ext uri="{FF2B5EF4-FFF2-40B4-BE49-F238E27FC236}">
                <a16:creationId xmlns:a16="http://schemas.microsoft.com/office/drawing/2014/main" id="{1F5F8075-8962-3F88-8C64-68093C6C23F9}"/>
              </a:ext>
            </a:extLst>
          </p:cNvPr>
          <p:cNvSpPr txBox="1">
            <a:spLocks/>
          </p:cNvSpPr>
          <p:nvPr/>
        </p:nvSpPr>
        <p:spPr>
          <a:xfrm>
            <a:off x="-3544538" y="1731096"/>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Introduction</a:t>
            </a:r>
          </a:p>
        </p:txBody>
      </p:sp>
      <p:sp>
        <p:nvSpPr>
          <p:cNvPr id="793" name="Google Shape;838;p34">
            <a:extLst>
              <a:ext uri="{FF2B5EF4-FFF2-40B4-BE49-F238E27FC236}">
                <a16:creationId xmlns:a16="http://schemas.microsoft.com/office/drawing/2014/main" id="{6DEA83B1-E487-A500-13C0-050C7C0833CD}"/>
              </a:ext>
            </a:extLst>
          </p:cNvPr>
          <p:cNvSpPr txBox="1">
            <a:spLocks/>
          </p:cNvSpPr>
          <p:nvPr/>
        </p:nvSpPr>
        <p:spPr>
          <a:xfrm>
            <a:off x="3233786" y="5718709"/>
            <a:ext cx="2880665" cy="6992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Problem statement</a:t>
            </a:r>
          </a:p>
        </p:txBody>
      </p:sp>
      <p:sp>
        <p:nvSpPr>
          <p:cNvPr id="794" name="Google Shape;840;p34">
            <a:extLst>
              <a:ext uri="{FF2B5EF4-FFF2-40B4-BE49-F238E27FC236}">
                <a16:creationId xmlns:a16="http://schemas.microsoft.com/office/drawing/2014/main" id="{5CC87D14-4671-1924-A2FC-C94E8ED063D9}"/>
              </a:ext>
            </a:extLst>
          </p:cNvPr>
          <p:cNvSpPr txBox="1">
            <a:spLocks/>
          </p:cNvSpPr>
          <p:nvPr/>
        </p:nvSpPr>
        <p:spPr>
          <a:xfrm>
            <a:off x="-3607058" y="3358771"/>
            <a:ext cx="3666496"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Hardware component</a:t>
            </a:r>
          </a:p>
        </p:txBody>
      </p:sp>
      <p:sp>
        <p:nvSpPr>
          <p:cNvPr id="795" name="Google Shape;842;p34">
            <a:extLst>
              <a:ext uri="{FF2B5EF4-FFF2-40B4-BE49-F238E27FC236}">
                <a16:creationId xmlns:a16="http://schemas.microsoft.com/office/drawing/2014/main" id="{960976F2-3355-418D-91D5-950E229CCB1B}"/>
              </a:ext>
            </a:extLst>
          </p:cNvPr>
          <p:cNvSpPr txBox="1">
            <a:spLocks/>
          </p:cNvSpPr>
          <p:nvPr/>
        </p:nvSpPr>
        <p:spPr>
          <a:xfrm>
            <a:off x="3325911" y="7551107"/>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Software parts</a:t>
            </a:r>
          </a:p>
        </p:txBody>
      </p:sp>
      <p:sp>
        <p:nvSpPr>
          <p:cNvPr id="796" name="Google Shape;844;p34">
            <a:extLst>
              <a:ext uri="{FF2B5EF4-FFF2-40B4-BE49-F238E27FC236}">
                <a16:creationId xmlns:a16="http://schemas.microsoft.com/office/drawing/2014/main" id="{CD82284D-B606-A59A-C0E5-5AEEA7BDCE58}"/>
              </a:ext>
            </a:extLst>
          </p:cNvPr>
          <p:cNvSpPr txBox="1">
            <a:spLocks/>
          </p:cNvSpPr>
          <p:nvPr/>
        </p:nvSpPr>
        <p:spPr>
          <a:xfrm>
            <a:off x="-1947713" y="1256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01</a:t>
            </a:r>
          </a:p>
        </p:txBody>
      </p:sp>
      <p:sp>
        <p:nvSpPr>
          <p:cNvPr id="797" name="Google Shape;845;p34">
            <a:extLst>
              <a:ext uri="{FF2B5EF4-FFF2-40B4-BE49-F238E27FC236}">
                <a16:creationId xmlns:a16="http://schemas.microsoft.com/office/drawing/2014/main" id="{7E4217EF-683C-A8CB-0F7B-FE03E1325761}"/>
              </a:ext>
            </a:extLst>
          </p:cNvPr>
          <p:cNvSpPr txBox="1">
            <a:spLocks/>
          </p:cNvSpPr>
          <p:nvPr/>
        </p:nvSpPr>
        <p:spPr>
          <a:xfrm>
            <a:off x="-1947713" y="2982721"/>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04</a:t>
            </a:r>
          </a:p>
        </p:txBody>
      </p:sp>
      <p:sp>
        <p:nvSpPr>
          <p:cNvPr id="798" name="Google Shape;846;p34">
            <a:extLst>
              <a:ext uri="{FF2B5EF4-FFF2-40B4-BE49-F238E27FC236}">
                <a16:creationId xmlns:a16="http://schemas.microsoft.com/office/drawing/2014/main" id="{707DF3F0-BEC1-420C-C7F5-EA571DD3BB4A}"/>
              </a:ext>
            </a:extLst>
          </p:cNvPr>
          <p:cNvSpPr txBox="1">
            <a:spLocks/>
          </p:cNvSpPr>
          <p:nvPr/>
        </p:nvSpPr>
        <p:spPr>
          <a:xfrm>
            <a:off x="4955645" y="5457413"/>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02</a:t>
            </a:r>
          </a:p>
        </p:txBody>
      </p:sp>
      <p:sp>
        <p:nvSpPr>
          <p:cNvPr id="799" name="Google Shape;847;p34">
            <a:extLst>
              <a:ext uri="{FF2B5EF4-FFF2-40B4-BE49-F238E27FC236}">
                <a16:creationId xmlns:a16="http://schemas.microsoft.com/office/drawing/2014/main" id="{453FAD1C-7F92-1D40-D4D8-94BF4E8CB33D}"/>
              </a:ext>
            </a:extLst>
          </p:cNvPr>
          <p:cNvSpPr txBox="1">
            <a:spLocks/>
          </p:cNvSpPr>
          <p:nvPr/>
        </p:nvSpPr>
        <p:spPr>
          <a:xfrm>
            <a:off x="4955645" y="7183226"/>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05</a:t>
            </a:r>
          </a:p>
        </p:txBody>
      </p:sp>
      <p:sp>
        <p:nvSpPr>
          <p:cNvPr id="800" name="Google Shape;848;p34">
            <a:extLst>
              <a:ext uri="{FF2B5EF4-FFF2-40B4-BE49-F238E27FC236}">
                <a16:creationId xmlns:a16="http://schemas.microsoft.com/office/drawing/2014/main" id="{BAC2E914-D2B1-1DF2-7A5E-CF747286E1B2}"/>
              </a:ext>
            </a:extLst>
          </p:cNvPr>
          <p:cNvSpPr txBox="1">
            <a:spLocks/>
          </p:cNvSpPr>
          <p:nvPr/>
        </p:nvSpPr>
        <p:spPr>
          <a:xfrm>
            <a:off x="10170170" y="1651134"/>
            <a:ext cx="2880664"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Project algorithm </a:t>
            </a:r>
          </a:p>
        </p:txBody>
      </p:sp>
      <p:sp>
        <p:nvSpPr>
          <p:cNvPr id="801" name="Google Shape;850;p34">
            <a:extLst>
              <a:ext uri="{FF2B5EF4-FFF2-40B4-BE49-F238E27FC236}">
                <a16:creationId xmlns:a16="http://schemas.microsoft.com/office/drawing/2014/main" id="{9E3732D3-39DB-8B63-1121-D203BF8FB678}"/>
              </a:ext>
            </a:extLst>
          </p:cNvPr>
          <p:cNvSpPr txBox="1">
            <a:spLocks/>
          </p:cNvSpPr>
          <p:nvPr/>
        </p:nvSpPr>
        <p:spPr>
          <a:xfrm>
            <a:off x="10162431" y="3335789"/>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Our team</a:t>
            </a:r>
          </a:p>
        </p:txBody>
      </p:sp>
      <p:sp>
        <p:nvSpPr>
          <p:cNvPr id="802" name="Google Shape;852;p34">
            <a:extLst>
              <a:ext uri="{FF2B5EF4-FFF2-40B4-BE49-F238E27FC236}">
                <a16:creationId xmlns:a16="http://schemas.microsoft.com/office/drawing/2014/main" id="{2F6B2519-0240-DF86-3F33-A7FE9EA701EA}"/>
              </a:ext>
            </a:extLst>
          </p:cNvPr>
          <p:cNvSpPr txBox="1">
            <a:spLocks/>
          </p:cNvSpPr>
          <p:nvPr/>
        </p:nvSpPr>
        <p:spPr>
          <a:xfrm>
            <a:off x="11821749" y="1242095"/>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03</a:t>
            </a:r>
          </a:p>
        </p:txBody>
      </p:sp>
      <p:sp>
        <p:nvSpPr>
          <p:cNvPr id="803" name="Google Shape;853;p34">
            <a:extLst>
              <a:ext uri="{FF2B5EF4-FFF2-40B4-BE49-F238E27FC236}">
                <a16:creationId xmlns:a16="http://schemas.microsoft.com/office/drawing/2014/main" id="{D1D8E46F-154C-EF4E-FBCD-1C680919FCD1}"/>
              </a:ext>
            </a:extLst>
          </p:cNvPr>
          <p:cNvSpPr txBox="1">
            <a:spLocks/>
          </p:cNvSpPr>
          <p:nvPr/>
        </p:nvSpPr>
        <p:spPr>
          <a:xfrm>
            <a:off x="11821749" y="2967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06</a:t>
            </a:r>
          </a:p>
        </p:txBody>
      </p:sp>
      <p:grpSp>
        <p:nvGrpSpPr>
          <p:cNvPr id="804" name="Google Shape;854;p34">
            <a:extLst>
              <a:ext uri="{FF2B5EF4-FFF2-40B4-BE49-F238E27FC236}">
                <a16:creationId xmlns:a16="http://schemas.microsoft.com/office/drawing/2014/main" id="{2A9FFCCF-4AFC-1F85-DDED-E90DC605D88D}"/>
              </a:ext>
            </a:extLst>
          </p:cNvPr>
          <p:cNvGrpSpPr/>
          <p:nvPr/>
        </p:nvGrpSpPr>
        <p:grpSpPr>
          <a:xfrm>
            <a:off x="-3480322" y="1475023"/>
            <a:ext cx="744312" cy="221985"/>
            <a:chOff x="8652775" y="883650"/>
            <a:chExt cx="120875" cy="36050"/>
          </a:xfrm>
        </p:grpSpPr>
        <p:sp>
          <p:nvSpPr>
            <p:cNvPr id="805" name="Google Shape;855;p34">
              <a:extLst>
                <a:ext uri="{FF2B5EF4-FFF2-40B4-BE49-F238E27FC236}">
                  <a16:creationId xmlns:a16="http://schemas.microsoft.com/office/drawing/2014/main" id="{84131110-7941-F106-3264-33A93A5D330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56;p34">
              <a:extLst>
                <a:ext uri="{FF2B5EF4-FFF2-40B4-BE49-F238E27FC236}">
                  <a16:creationId xmlns:a16="http://schemas.microsoft.com/office/drawing/2014/main" id="{7A4CFFE2-3CB8-E0B6-F440-F2737B5A144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57;p34">
              <a:extLst>
                <a:ext uri="{FF2B5EF4-FFF2-40B4-BE49-F238E27FC236}">
                  <a16:creationId xmlns:a16="http://schemas.microsoft.com/office/drawing/2014/main" id="{7A032A04-EDB4-79BB-30A9-87F8598016F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58;p34">
              <a:extLst>
                <a:ext uri="{FF2B5EF4-FFF2-40B4-BE49-F238E27FC236}">
                  <a16:creationId xmlns:a16="http://schemas.microsoft.com/office/drawing/2014/main" id="{6CA87600-FF43-AB82-EABE-95A5552739A0}"/>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59;p34">
              <a:extLst>
                <a:ext uri="{FF2B5EF4-FFF2-40B4-BE49-F238E27FC236}">
                  <a16:creationId xmlns:a16="http://schemas.microsoft.com/office/drawing/2014/main" id="{98D6C453-2C55-DB60-27E2-5DB1AC0C4EFD}"/>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60;p34">
              <a:extLst>
                <a:ext uri="{FF2B5EF4-FFF2-40B4-BE49-F238E27FC236}">
                  <a16:creationId xmlns:a16="http://schemas.microsoft.com/office/drawing/2014/main" id="{FD0DDEE7-66AB-3FCB-D1CA-D0D2F1569E9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61;p34">
            <a:extLst>
              <a:ext uri="{FF2B5EF4-FFF2-40B4-BE49-F238E27FC236}">
                <a16:creationId xmlns:a16="http://schemas.microsoft.com/office/drawing/2014/main" id="{F0715A38-997F-5A45-B1D8-D2FD1E3B5CE9}"/>
              </a:ext>
            </a:extLst>
          </p:cNvPr>
          <p:cNvGrpSpPr/>
          <p:nvPr/>
        </p:nvGrpSpPr>
        <p:grpSpPr>
          <a:xfrm>
            <a:off x="3431924" y="5675528"/>
            <a:ext cx="234762" cy="218290"/>
            <a:chOff x="8652775" y="883650"/>
            <a:chExt cx="38125" cy="35450"/>
          </a:xfrm>
        </p:grpSpPr>
        <p:sp>
          <p:nvSpPr>
            <p:cNvPr id="812" name="Google Shape;862;p34">
              <a:extLst>
                <a:ext uri="{FF2B5EF4-FFF2-40B4-BE49-F238E27FC236}">
                  <a16:creationId xmlns:a16="http://schemas.microsoft.com/office/drawing/2014/main" id="{9D920409-EF23-C116-1155-F162C09F6E57}"/>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63;p34">
              <a:extLst>
                <a:ext uri="{FF2B5EF4-FFF2-40B4-BE49-F238E27FC236}">
                  <a16:creationId xmlns:a16="http://schemas.microsoft.com/office/drawing/2014/main" id="{C1F74852-6CBF-4A74-BB15-AA3FB1E33635}"/>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64;p34">
              <a:extLst>
                <a:ext uri="{FF2B5EF4-FFF2-40B4-BE49-F238E27FC236}">
                  <a16:creationId xmlns:a16="http://schemas.microsoft.com/office/drawing/2014/main" id="{AEDC3C48-84CC-666A-992C-E4843276BC15}"/>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65;p34">
              <a:extLst>
                <a:ext uri="{FF2B5EF4-FFF2-40B4-BE49-F238E27FC236}">
                  <a16:creationId xmlns:a16="http://schemas.microsoft.com/office/drawing/2014/main" id="{BD558EF9-4F94-77D4-ADA5-0101B1385062}"/>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66;p34">
            <a:extLst>
              <a:ext uri="{FF2B5EF4-FFF2-40B4-BE49-F238E27FC236}">
                <a16:creationId xmlns:a16="http://schemas.microsoft.com/office/drawing/2014/main" id="{14D27841-DC28-8C54-C5AA-0D53EAC98582}"/>
              </a:ext>
            </a:extLst>
          </p:cNvPr>
          <p:cNvSpPr/>
          <p:nvPr/>
        </p:nvSpPr>
        <p:spPr>
          <a:xfrm>
            <a:off x="10325892" y="153265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67;p34">
            <a:extLst>
              <a:ext uri="{FF2B5EF4-FFF2-40B4-BE49-F238E27FC236}">
                <a16:creationId xmlns:a16="http://schemas.microsoft.com/office/drawing/2014/main" id="{503326A3-E434-441C-9FC8-17FD75CFFECC}"/>
              </a:ext>
            </a:extLst>
          </p:cNvPr>
          <p:cNvGrpSpPr/>
          <p:nvPr/>
        </p:nvGrpSpPr>
        <p:grpSpPr>
          <a:xfrm>
            <a:off x="-3480322" y="3222208"/>
            <a:ext cx="234762" cy="218290"/>
            <a:chOff x="8652775" y="883650"/>
            <a:chExt cx="38125" cy="35450"/>
          </a:xfrm>
        </p:grpSpPr>
        <p:sp>
          <p:nvSpPr>
            <p:cNvPr id="818" name="Google Shape;868;p34">
              <a:extLst>
                <a:ext uri="{FF2B5EF4-FFF2-40B4-BE49-F238E27FC236}">
                  <a16:creationId xmlns:a16="http://schemas.microsoft.com/office/drawing/2014/main" id="{74AFB058-8041-FBE6-C844-734C7AAD5AF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69;p34">
              <a:extLst>
                <a:ext uri="{FF2B5EF4-FFF2-40B4-BE49-F238E27FC236}">
                  <a16:creationId xmlns:a16="http://schemas.microsoft.com/office/drawing/2014/main" id="{DD80DF6B-04F1-D8E8-8F77-3680A2649179}"/>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70;p34">
              <a:extLst>
                <a:ext uri="{FF2B5EF4-FFF2-40B4-BE49-F238E27FC236}">
                  <a16:creationId xmlns:a16="http://schemas.microsoft.com/office/drawing/2014/main" id="{D8BC4732-5292-34D3-7ADA-C3504482E237}"/>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71;p34">
            <a:extLst>
              <a:ext uri="{FF2B5EF4-FFF2-40B4-BE49-F238E27FC236}">
                <a16:creationId xmlns:a16="http://schemas.microsoft.com/office/drawing/2014/main" id="{5235FC04-AC9D-4A61-F8AA-E46145622D14}"/>
              </a:ext>
            </a:extLst>
          </p:cNvPr>
          <p:cNvGrpSpPr/>
          <p:nvPr/>
        </p:nvGrpSpPr>
        <p:grpSpPr>
          <a:xfrm>
            <a:off x="3465138" y="7430032"/>
            <a:ext cx="430885" cy="203666"/>
            <a:chOff x="8703675" y="886625"/>
            <a:chExt cx="69975" cy="33075"/>
          </a:xfrm>
        </p:grpSpPr>
        <p:sp>
          <p:nvSpPr>
            <p:cNvPr id="822" name="Google Shape;872;p34">
              <a:extLst>
                <a:ext uri="{FF2B5EF4-FFF2-40B4-BE49-F238E27FC236}">
                  <a16:creationId xmlns:a16="http://schemas.microsoft.com/office/drawing/2014/main" id="{B6E1E84F-C54F-9B1D-18CB-9FB8C6AC578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73;p34">
              <a:extLst>
                <a:ext uri="{FF2B5EF4-FFF2-40B4-BE49-F238E27FC236}">
                  <a16:creationId xmlns:a16="http://schemas.microsoft.com/office/drawing/2014/main" id="{A5566590-4372-9A11-5A7F-5BC1B456C5B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74;p34">
            <a:extLst>
              <a:ext uri="{FF2B5EF4-FFF2-40B4-BE49-F238E27FC236}">
                <a16:creationId xmlns:a16="http://schemas.microsoft.com/office/drawing/2014/main" id="{AF94EEEC-A35D-69D0-4235-E2D662D929D3}"/>
              </a:ext>
            </a:extLst>
          </p:cNvPr>
          <p:cNvGrpSpPr/>
          <p:nvPr/>
        </p:nvGrpSpPr>
        <p:grpSpPr>
          <a:xfrm>
            <a:off x="10325890" y="3196385"/>
            <a:ext cx="744312" cy="221985"/>
            <a:chOff x="8652775" y="883650"/>
            <a:chExt cx="120875" cy="36050"/>
          </a:xfrm>
        </p:grpSpPr>
        <p:sp>
          <p:nvSpPr>
            <p:cNvPr id="825" name="Google Shape;875;p34">
              <a:extLst>
                <a:ext uri="{FF2B5EF4-FFF2-40B4-BE49-F238E27FC236}">
                  <a16:creationId xmlns:a16="http://schemas.microsoft.com/office/drawing/2014/main" id="{95DDCE17-DAB8-3FC9-2331-7241962DD3BC}"/>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76;p34">
              <a:extLst>
                <a:ext uri="{FF2B5EF4-FFF2-40B4-BE49-F238E27FC236}">
                  <a16:creationId xmlns:a16="http://schemas.microsoft.com/office/drawing/2014/main" id="{8B0A8BBF-2696-0667-4A99-B79AE5C8103B}"/>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77;p34">
              <a:extLst>
                <a:ext uri="{FF2B5EF4-FFF2-40B4-BE49-F238E27FC236}">
                  <a16:creationId xmlns:a16="http://schemas.microsoft.com/office/drawing/2014/main" id="{65B5E353-E135-FEE2-A1A0-A422CAF5AB8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78;p34">
              <a:extLst>
                <a:ext uri="{FF2B5EF4-FFF2-40B4-BE49-F238E27FC236}">
                  <a16:creationId xmlns:a16="http://schemas.microsoft.com/office/drawing/2014/main" id="{7D8A5D2C-CDEB-26D7-2DED-A80E5245770D}"/>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79;p34">
              <a:extLst>
                <a:ext uri="{FF2B5EF4-FFF2-40B4-BE49-F238E27FC236}">
                  <a16:creationId xmlns:a16="http://schemas.microsoft.com/office/drawing/2014/main" id="{438B2744-E7BC-072E-9ABF-9D76B26E011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80;p34">
              <a:extLst>
                <a:ext uri="{FF2B5EF4-FFF2-40B4-BE49-F238E27FC236}">
                  <a16:creationId xmlns:a16="http://schemas.microsoft.com/office/drawing/2014/main" id="{0337F330-19CC-DF1D-86E5-A2689134F2C8}"/>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94;p34">
            <a:extLst>
              <a:ext uri="{FF2B5EF4-FFF2-40B4-BE49-F238E27FC236}">
                <a16:creationId xmlns:a16="http://schemas.microsoft.com/office/drawing/2014/main" id="{F7C26290-C43D-7FF2-8440-A58B76592460}"/>
              </a:ext>
            </a:extLst>
          </p:cNvPr>
          <p:cNvGrpSpPr/>
          <p:nvPr/>
        </p:nvGrpSpPr>
        <p:grpSpPr>
          <a:xfrm rot="398693">
            <a:off x="5048010" y="-1592338"/>
            <a:ext cx="1088305" cy="866925"/>
            <a:chOff x="5784050" y="1584700"/>
            <a:chExt cx="294100" cy="234275"/>
          </a:xfrm>
        </p:grpSpPr>
        <p:sp>
          <p:nvSpPr>
            <p:cNvPr id="832" name="Google Shape;895;p34">
              <a:extLst>
                <a:ext uri="{FF2B5EF4-FFF2-40B4-BE49-F238E27FC236}">
                  <a16:creationId xmlns:a16="http://schemas.microsoft.com/office/drawing/2014/main" id="{548BB1CD-17B3-0E59-611C-CAD639EC2626}"/>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96;p34">
              <a:extLst>
                <a:ext uri="{FF2B5EF4-FFF2-40B4-BE49-F238E27FC236}">
                  <a16:creationId xmlns:a16="http://schemas.microsoft.com/office/drawing/2014/main" id="{F72CEBA5-1EC3-7C63-41B5-EE6CC6429D39}"/>
                </a:ext>
              </a:extLst>
            </p:cNvPr>
            <p:cNvGrpSpPr/>
            <p:nvPr/>
          </p:nvGrpSpPr>
          <p:grpSpPr>
            <a:xfrm>
              <a:off x="5784050" y="1584700"/>
              <a:ext cx="294100" cy="234275"/>
              <a:chOff x="5784050" y="-104950"/>
              <a:chExt cx="294100" cy="234275"/>
            </a:xfrm>
          </p:grpSpPr>
          <p:sp>
            <p:nvSpPr>
              <p:cNvPr id="834" name="Google Shape;897;p34">
                <a:extLst>
                  <a:ext uri="{FF2B5EF4-FFF2-40B4-BE49-F238E27FC236}">
                    <a16:creationId xmlns:a16="http://schemas.microsoft.com/office/drawing/2014/main" id="{96E474F0-1088-996E-44A9-4DF9AA46DA5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8;p34">
                <a:extLst>
                  <a:ext uri="{FF2B5EF4-FFF2-40B4-BE49-F238E27FC236}">
                    <a16:creationId xmlns:a16="http://schemas.microsoft.com/office/drawing/2014/main" id="{8FCBE07B-9321-6E8F-0360-CEA690D707A5}"/>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9;p34">
                <a:extLst>
                  <a:ext uri="{FF2B5EF4-FFF2-40B4-BE49-F238E27FC236}">
                    <a16:creationId xmlns:a16="http://schemas.microsoft.com/office/drawing/2014/main" id="{481B9073-9E05-A81A-93DB-86988C3C2EA1}"/>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00;p34">
                <a:extLst>
                  <a:ext uri="{FF2B5EF4-FFF2-40B4-BE49-F238E27FC236}">
                    <a16:creationId xmlns:a16="http://schemas.microsoft.com/office/drawing/2014/main" id="{41567421-99D8-D6AD-F905-32DC3C7676C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01;p34">
                <a:extLst>
                  <a:ext uri="{FF2B5EF4-FFF2-40B4-BE49-F238E27FC236}">
                    <a16:creationId xmlns:a16="http://schemas.microsoft.com/office/drawing/2014/main" id="{15C0B607-0DDA-2952-72CB-9669498FADB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02;p34">
                <a:extLst>
                  <a:ext uri="{FF2B5EF4-FFF2-40B4-BE49-F238E27FC236}">
                    <a16:creationId xmlns:a16="http://schemas.microsoft.com/office/drawing/2014/main" id="{DFDAE9AE-8241-67CF-E624-3957F990F24C}"/>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4349;p60">
            <a:extLst>
              <a:ext uri="{FF2B5EF4-FFF2-40B4-BE49-F238E27FC236}">
                <a16:creationId xmlns:a16="http://schemas.microsoft.com/office/drawing/2014/main" id="{042B3404-EACF-AE69-FE8C-76D3C097CE66}"/>
              </a:ext>
            </a:extLst>
          </p:cNvPr>
          <p:cNvGrpSpPr/>
          <p:nvPr/>
        </p:nvGrpSpPr>
        <p:grpSpPr>
          <a:xfrm rot="20278788">
            <a:off x="6637033" y="-1388754"/>
            <a:ext cx="913579" cy="963769"/>
            <a:chOff x="6724338" y="3793613"/>
            <a:chExt cx="909050" cy="957900"/>
          </a:xfrm>
        </p:grpSpPr>
        <p:sp>
          <p:nvSpPr>
            <p:cNvPr id="841" name="Google Shape;4350;p60">
              <a:extLst>
                <a:ext uri="{FF2B5EF4-FFF2-40B4-BE49-F238E27FC236}">
                  <a16:creationId xmlns:a16="http://schemas.microsoft.com/office/drawing/2014/main" id="{640EAB99-B647-DFDB-72B4-AF7E80CA7E59}"/>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4351;p60">
              <a:extLst>
                <a:ext uri="{FF2B5EF4-FFF2-40B4-BE49-F238E27FC236}">
                  <a16:creationId xmlns:a16="http://schemas.microsoft.com/office/drawing/2014/main" id="{7AB6DF92-7962-682D-D935-D863ED45E06D}"/>
                </a:ext>
              </a:extLst>
            </p:cNvPr>
            <p:cNvGrpSpPr/>
            <p:nvPr/>
          </p:nvGrpSpPr>
          <p:grpSpPr>
            <a:xfrm>
              <a:off x="6724338" y="3793613"/>
              <a:ext cx="909050" cy="957900"/>
              <a:chOff x="6730150" y="2805850"/>
              <a:chExt cx="909050" cy="957900"/>
            </a:xfrm>
          </p:grpSpPr>
          <p:sp>
            <p:nvSpPr>
              <p:cNvPr id="843" name="Google Shape;4352;p60">
                <a:extLst>
                  <a:ext uri="{FF2B5EF4-FFF2-40B4-BE49-F238E27FC236}">
                    <a16:creationId xmlns:a16="http://schemas.microsoft.com/office/drawing/2014/main" id="{0E79629E-BE64-F6C4-AA5E-DCA0AA029E0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353;p60">
                <a:extLst>
                  <a:ext uri="{FF2B5EF4-FFF2-40B4-BE49-F238E27FC236}">
                    <a16:creationId xmlns:a16="http://schemas.microsoft.com/office/drawing/2014/main" id="{9079C937-98F4-773E-3BC7-463EDD21CF5C}"/>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354;p60">
                <a:extLst>
                  <a:ext uri="{FF2B5EF4-FFF2-40B4-BE49-F238E27FC236}">
                    <a16:creationId xmlns:a16="http://schemas.microsoft.com/office/drawing/2014/main" id="{0706DD0E-B961-8E37-4024-2D3015B9DE56}"/>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355;p60">
                <a:extLst>
                  <a:ext uri="{FF2B5EF4-FFF2-40B4-BE49-F238E27FC236}">
                    <a16:creationId xmlns:a16="http://schemas.microsoft.com/office/drawing/2014/main" id="{5A760065-9BB6-9617-F366-D21158C94D6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356;p60">
                <a:extLst>
                  <a:ext uri="{FF2B5EF4-FFF2-40B4-BE49-F238E27FC236}">
                    <a16:creationId xmlns:a16="http://schemas.microsoft.com/office/drawing/2014/main" id="{34505524-CC8F-BB39-AEA6-DAF00E124CF3}"/>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357;p60">
                <a:extLst>
                  <a:ext uri="{FF2B5EF4-FFF2-40B4-BE49-F238E27FC236}">
                    <a16:creationId xmlns:a16="http://schemas.microsoft.com/office/drawing/2014/main" id="{D1628B02-6C62-8C49-4481-BD65CBC7E306}"/>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358;p60">
                <a:extLst>
                  <a:ext uri="{FF2B5EF4-FFF2-40B4-BE49-F238E27FC236}">
                    <a16:creationId xmlns:a16="http://schemas.microsoft.com/office/drawing/2014/main" id="{A7D0CBDF-E10F-F890-E4A3-34D0BA16B9D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359;p60">
                <a:extLst>
                  <a:ext uri="{FF2B5EF4-FFF2-40B4-BE49-F238E27FC236}">
                    <a16:creationId xmlns:a16="http://schemas.microsoft.com/office/drawing/2014/main" id="{717A3125-C1FF-7597-E904-EA35ECBE69A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360;p60">
                <a:extLst>
                  <a:ext uri="{FF2B5EF4-FFF2-40B4-BE49-F238E27FC236}">
                    <a16:creationId xmlns:a16="http://schemas.microsoft.com/office/drawing/2014/main" id="{AACB3F0C-145D-AEBA-6DD9-39E840F8ED7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361;p60">
                <a:extLst>
                  <a:ext uri="{FF2B5EF4-FFF2-40B4-BE49-F238E27FC236}">
                    <a16:creationId xmlns:a16="http://schemas.microsoft.com/office/drawing/2014/main" id="{319589C9-890F-E617-AF67-92C553C97FD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362;p60">
                <a:extLst>
                  <a:ext uri="{FF2B5EF4-FFF2-40B4-BE49-F238E27FC236}">
                    <a16:creationId xmlns:a16="http://schemas.microsoft.com/office/drawing/2014/main" id="{1C9758F6-B97B-0F13-60D5-1FD6AACB3D45}"/>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363;p60">
                <a:extLst>
                  <a:ext uri="{FF2B5EF4-FFF2-40B4-BE49-F238E27FC236}">
                    <a16:creationId xmlns:a16="http://schemas.microsoft.com/office/drawing/2014/main" id="{3B76D7A3-F5F3-4584-6FD9-C17DBCE52E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364;p60">
                <a:extLst>
                  <a:ext uri="{FF2B5EF4-FFF2-40B4-BE49-F238E27FC236}">
                    <a16:creationId xmlns:a16="http://schemas.microsoft.com/office/drawing/2014/main" id="{BF3C3102-D7A6-5D52-D782-9A9FC97FA381}"/>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365;p60">
                <a:extLst>
                  <a:ext uri="{FF2B5EF4-FFF2-40B4-BE49-F238E27FC236}">
                    <a16:creationId xmlns:a16="http://schemas.microsoft.com/office/drawing/2014/main" id="{6EB95383-FC3E-C125-59A9-3639ECA079D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366;p60">
                <a:extLst>
                  <a:ext uri="{FF2B5EF4-FFF2-40B4-BE49-F238E27FC236}">
                    <a16:creationId xmlns:a16="http://schemas.microsoft.com/office/drawing/2014/main" id="{6344538F-57EF-638A-EF1C-13336A809B5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367;p60">
                <a:extLst>
                  <a:ext uri="{FF2B5EF4-FFF2-40B4-BE49-F238E27FC236}">
                    <a16:creationId xmlns:a16="http://schemas.microsoft.com/office/drawing/2014/main" id="{1444595E-D4AF-3EE6-938C-5FADEFB6BF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368;p60">
                <a:extLst>
                  <a:ext uri="{FF2B5EF4-FFF2-40B4-BE49-F238E27FC236}">
                    <a16:creationId xmlns:a16="http://schemas.microsoft.com/office/drawing/2014/main" id="{1D60062B-A331-704B-CFB5-BB9244CE094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369;p60">
                <a:extLst>
                  <a:ext uri="{FF2B5EF4-FFF2-40B4-BE49-F238E27FC236}">
                    <a16:creationId xmlns:a16="http://schemas.microsoft.com/office/drawing/2014/main" id="{2141D4A0-1398-4010-E556-7F8F2944E34E}"/>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370;p60">
                <a:extLst>
                  <a:ext uri="{FF2B5EF4-FFF2-40B4-BE49-F238E27FC236}">
                    <a16:creationId xmlns:a16="http://schemas.microsoft.com/office/drawing/2014/main" id="{6D360112-17B9-7457-E8C8-FD5380751FA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371;p60">
                <a:extLst>
                  <a:ext uri="{FF2B5EF4-FFF2-40B4-BE49-F238E27FC236}">
                    <a16:creationId xmlns:a16="http://schemas.microsoft.com/office/drawing/2014/main" id="{601C0242-B659-5B4F-2F5F-03CEB94BF0D9}"/>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372;p60">
                <a:extLst>
                  <a:ext uri="{FF2B5EF4-FFF2-40B4-BE49-F238E27FC236}">
                    <a16:creationId xmlns:a16="http://schemas.microsoft.com/office/drawing/2014/main" id="{D93C9A04-F4CB-66B6-530B-249F599435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373;p60">
                <a:extLst>
                  <a:ext uri="{FF2B5EF4-FFF2-40B4-BE49-F238E27FC236}">
                    <a16:creationId xmlns:a16="http://schemas.microsoft.com/office/drawing/2014/main" id="{35463827-5857-DA25-0624-6892C82F1FC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374;p60">
                <a:extLst>
                  <a:ext uri="{FF2B5EF4-FFF2-40B4-BE49-F238E27FC236}">
                    <a16:creationId xmlns:a16="http://schemas.microsoft.com/office/drawing/2014/main" id="{3594B05C-6F76-E29D-6E78-54C0321D8CB4}"/>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375;p60">
                <a:extLst>
                  <a:ext uri="{FF2B5EF4-FFF2-40B4-BE49-F238E27FC236}">
                    <a16:creationId xmlns:a16="http://schemas.microsoft.com/office/drawing/2014/main" id="{3EDC7662-577E-CF81-3E22-DDA64C7DE94A}"/>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376;p60">
                <a:extLst>
                  <a:ext uri="{FF2B5EF4-FFF2-40B4-BE49-F238E27FC236}">
                    <a16:creationId xmlns:a16="http://schemas.microsoft.com/office/drawing/2014/main" id="{91729492-FCCC-434F-E33C-E154F770B9D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377;p60">
                <a:extLst>
                  <a:ext uri="{FF2B5EF4-FFF2-40B4-BE49-F238E27FC236}">
                    <a16:creationId xmlns:a16="http://schemas.microsoft.com/office/drawing/2014/main" id="{3F383E7C-F31D-B8C1-4A89-866805375E4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378;p60">
                <a:extLst>
                  <a:ext uri="{FF2B5EF4-FFF2-40B4-BE49-F238E27FC236}">
                    <a16:creationId xmlns:a16="http://schemas.microsoft.com/office/drawing/2014/main" id="{358BE21E-FC48-88EF-3E59-1A3FF8932C3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379;p60">
                <a:extLst>
                  <a:ext uri="{FF2B5EF4-FFF2-40B4-BE49-F238E27FC236}">
                    <a16:creationId xmlns:a16="http://schemas.microsoft.com/office/drawing/2014/main" id="{31561DB9-E890-48FF-5A0D-DE85D559404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380;p60">
                <a:extLst>
                  <a:ext uri="{FF2B5EF4-FFF2-40B4-BE49-F238E27FC236}">
                    <a16:creationId xmlns:a16="http://schemas.microsoft.com/office/drawing/2014/main" id="{747DEBA6-F773-E75E-0866-BB58947F423B}"/>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381;p60">
                <a:extLst>
                  <a:ext uri="{FF2B5EF4-FFF2-40B4-BE49-F238E27FC236}">
                    <a16:creationId xmlns:a16="http://schemas.microsoft.com/office/drawing/2014/main" id="{E7BB9791-EF94-6376-0727-21AD81A16E7F}"/>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382;p60">
                <a:extLst>
                  <a:ext uri="{FF2B5EF4-FFF2-40B4-BE49-F238E27FC236}">
                    <a16:creationId xmlns:a16="http://schemas.microsoft.com/office/drawing/2014/main" id="{D4131BB8-E314-4287-DC0A-E792AEF574E4}"/>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383;p60">
                <a:extLst>
                  <a:ext uri="{FF2B5EF4-FFF2-40B4-BE49-F238E27FC236}">
                    <a16:creationId xmlns:a16="http://schemas.microsoft.com/office/drawing/2014/main" id="{D1006E08-B6A7-63D9-6EB4-4DA8EC36B48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384;p60">
                <a:extLst>
                  <a:ext uri="{FF2B5EF4-FFF2-40B4-BE49-F238E27FC236}">
                    <a16:creationId xmlns:a16="http://schemas.microsoft.com/office/drawing/2014/main" id="{2D16F474-11AD-5710-C2C2-EC44DA3F05BF}"/>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385;p60">
                <a:extLst>
                  <a:ext uri="{FF2B5EF4-FFF2-40B4-BE49-F238E27FC236}">
                    <a16:creationId xmlns:a16="http://schemas.microsoft.com/office/drawing/2014/main" id="{BB1F5C32-3176-7AF9-BC96-58DAE9A32D70}"/>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386;p60">
                <a:extLst>
                  <a:ext uri="{FF2B5EF4-FFF2-40B4-BE49-F238E27FC236}">
                    <a16:creationId xmlns:a16="http://schemas.microsoft.com/office/drawing/2014/main" id="{F13B15DA-BBF2-5367-DA37-BDBD252B1A7F}"/>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3660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BE60153-0E24-BAB2-E45E-274D9196AC49}"/>
              </a:ext>
            </a:extLst>
          </p:cNvPr>
          <p:cNvSpPr txBox="1"/>
          <p:nvPr/>
        </p:nvSpPr>
        <p:spPr>
          <a:xfrm>
            <a:off x="2172227" y="567287"/>
            <a:ext cx="3406233" cy="584775"/>
          </a:xfrm>
          <a:prstGeom prst="rect">
            <a:avLst/>
          </a:prstGeom>
          <a:noFill/>
        </p:spPr>
        <p:txBody>
          <a:bodyPr wrap="square" lIns="91440" tIns="45720" rIns="91440" bIns="45720" rtlCol="0" anchor="t">
            <a:spAutoFit/>
          </a:bodyPr>
          <a:lstStyle/>
          <a:p>
            <a:r>
              <a:rPr lang="en-US" sz="3200" b="1" dirty="0">
                <a:solidFill>
                  <a:schemeClr val="accent6"/>
                </a:solidFill>
                <a:latin typeface="Inter"/>
                <a:ea typeface="Inter"/>
              </a:rPr>
              <a:t>4. NRF Module</a:t>
            </a:r>
            <a:endParaRPr lang="en-US" sz="3200" b="1" dirty="0">
              <a:solidFill>
                <a:schemeClr val="accent6"/>
              </a:solidFill>
              <a:latin typeface="Inter" panose="020B0604020202020204" charset="0"/>
              <a:ea typeface="Inter" panose="020B0604020202020204" charset="0"/>
            </a:endParaRPr>
          </a:p>
        </p:txBody>
      </p:sp>
      <p:pic>
        <p:nvPicPr>
          <p:cNvPr id="9" name="Picture 8">
            <a:extLst>
              <a:ext uri="{FF2B5EF4-FFF2-40B4-BE49-F238E27FC236}">
                <a16:creationId xmlns:a16="http://schemas.microsoft.com/office/drawing/2014/main" id="{4B13BE59-8371-877A-F92A-FC22771BAEE6}"/>
              </a:ext>
            </a:extLst>
          </p:cNvPr>
          <p:cNvPicPr>
            <a:picLocks noChangeAspect="1"/>
          </p:cNvPicPr>
          <p:nvPr/>
        </p:nvPicPr>
        <p:blipFill>
          <a:blip r:embed="rId3"/>
          <a:stretch>
            <a:fillRect/>
          </a:stretch>
        </p:blipFill>
        <p:spPr>
          <a:xfrm>
            <a:off x="6874607" y="1131983"/>
            <a:ext cx="1963882" cy="166332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7B0D56B-DCB5-BA6D-5000-771673D15CE7}"/>
              </a:ext>
            </a:extLst>
          </p:cNvPr>
          <p:cNvSpPr txBox="1"/>
          <p:nvPr/>
        </p:nvSpPr>
        <p:spPr>
          <a:xfrm>
            <a:off x="2547258" y="1630631"/>
            <a:ext cx="329243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latin typeface="Roboto"/>
              </a:rPr>
              <a:t>NRF Module is the most important part in the project as it is responsible for transmitting the signal to the car and without that signal the car cannot move</a:t>
            </a:r>
          </a:p>
        </p:txBody>
      </p:sp>
      <p:pic>
        <p:nvPicPr>
          <p:cNvPr id="3" name="Picture 2" descr="A circuit board with wires&#10;&#10;Description automatically generated">
            <a:extLst>
              <a:ext uri="{FF2B5EF4-FFF2-40B4-BE49-F238E27FC236}">
                <a16:creationId xmlns:a16="http://schemas.microsoft.com/office/drawing/2014/main" id="{2AA2C7BA-E1FE-6087-D56D-A216875CAD97}"/>
              </a:ext>
            </a:extLst>
          </p:cNvPr>
          <p:cNvPicPr>
            <a:picLocks noChangeAspect="1"/>
          </p:cNvPicPr>
          <p:nvPr/>
        </p:nvPicPr>
        <p:blipFill>
          <a:blip r:embed="rId4"/>
          <a:stretch>
            <a:fillRect/>
          </a:stretch>
        </p:blipFill>
        <p:spPr>
          <a:xfrm>
            <a:off x="2168731" y="2926550"/>
            <a:ext cx="2743200" cy="1813907"/>
          </a:xfrm>
          <a:prstGeom prst="rect">
            <a:avLst/>
          </a:prstGeom>
        </p:spPr>
      </p:pic>
      <p:pic>
        <p:nvPicPr>
          <p:cNvPr id="5" name="Picture 4" descr="A circuit board with colorful wires&#10;&#10;Description automatically generated">
            <a:extLst>
              <a:ext uri="{FF2B5EF4-FFF2-40B4-BE49-F238E27FC236}">
                <a16:creationId xmlns:a16="http://schemas.microsoft.com/office/drawing/2014/main" id="{D31A49CC-2333-4567-039C-23AE55FFB017}"/>
              </a:ext>
            </a:extLst>
          </p:cNvPr>
          <p:cNvPicPr>
            <a:picLocks noChangeAspect="1"/>
          </p:cNvPicPr>
          <p:nvPr/>
        </p:nvPicPr>
        <p:blipFill>
          <a:blip r:embed="rId5"/>
          <a:stretch>
            <a:fillRect/>
          </a:stretch>
        </p:blipFill>
        <p:spPr>
          <a:xfrm>
            <a:off x="5011387" y="2928949"/>
            <a:ext cx="3084615" cy="1712620"/>
          </a:xfrm>
          <a:prstGeom prst="rect">
            <a:avLst/>
          </a:prstGeom>
        </p:spPr>
      </p:pic>
    </p:spTree>
    <p:extLst>
      <p:ext uri="{BB962C8B-B14F-4D97-AF65-F5344CB8AC3E}">
        <p14:creationId xmlns:p14="http://schemas.microsoft.com/office/powerpoint/2010/main" val="414093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49606" y="1761294"/>
            <a:ext cx="3740100" cy="1293001"/>
          </a:xfrm>
          <a:prstGeom prst="rect">
            <a:avLst/>
          </a:prstGeom>
        </p:spPr>
        <p:txBody>
          <a:bodyPr spcFirstLastPara="1" wrap="square" lIns="91425" tIns="91425" rIns="91425" bIns="91425" anchor="t" anchorCtr="0">
            <a:noAutofit/>
          </a:bodyPr>
          <a:lstStyle/>
          <a:p>
            <a:pPr marL="0" indent="0">
              <a:buNone/>
            </a:pPr>
            <a:r>
              <a:rPr lang="en-US" sz="1200" dirty="0"/>
              <a:t>The ADXL335 is a popular analog accelerometer sensor produced by Analog Devices. It is designed to measure acceleration in three axes (X, Y, and Z)</a:t>
            </a:r>
          </a:p>
          <a:p>
            <a:pPr marL="0" indent="0">
              <a:buNone/>
            </a:pPr>
            <a:endParaRPr lang="en-US" sz="1200" dirty="0"/>
          </a:p>
          <a:p>
            <a:pPr marL="0" indent="0">
              <a:buNone/>
            </a:pPr>
            <a:r>
              <a:rPr lang="en-US" sz="1200" dirty="0"/>
              <a:t>The ADXL335 accelerometer works based on the principle of measuring the capacitance changes within tiny MEMS (Micro-Electro-Mechanical Systems) structures when subjected to acceleration. When the sensor experiences acceleration, the MEMS structures move, causing a change in capacitance, which is then converted into an analog voltage proportional to the acceleration</a:t>
            </a:r>
            <a:r>
              <a:rPr lang="en-US" sz="1200" dirty="0">
                <a:solidFill>
                  <a:srgbClr val="D1D5DB"/>
                </a:solidFill>
              </a:rPr>
              <a:t>.</a:t>
            </a:r>
            <a:endParaRPr lang="en-US" dirty="0"/>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44"/>
          <p:cNvGrpSpPr/>
          <p:nvPr/>
        </p:nvGrpSpPr>
        <p:grpSpPr>
          <a:xfrm>
            <a:off x="7410016" y="2370538"/>
            <a:ext cx="234762" cy="218290"/>
            <a:chOff x="8652775" y="883650"/>
            <a:chExt cx="38125" cy="35450"/>
          </a:xfrm>
        </p:grpSpPr>
        <p:sp>
          <p:nvSpPr>
            <p:cNvPr id="2445" name="Google Shape;2445;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FA865396-14DA-7B12-6CC4-42A88DC72B6B}"/>
              </a:ext>
            </a:extLst>
          </p:cNvPr>
          <p:cNvSpPr txBox="1"/>
          <p:nvPr/>
        </p:nvSpPr>
        <p:spPr>
          <a:xfrm>
            <a:off x="2245948" y="577032"/>
            <a:ext cx="4034098" cy="1077218"/>
          </a:xfrm>
          <a:prstGeom prst="rect">
            <a:avLst/>
          </a:prstGeom>
          <a:noFill/>
        </p:spPr>
        <p:txBody>
          <a:bodyPr wrap="square" lIns="91440" tIns="45720" rIns="91440" bIns="45720" rtlCol="0" anchor="t">
            <a:spAutoFit/>
          </a:bodyPr>
          <a:lstStyle/>
          <a:p>
            <a:r>
              <a:rPr lang="en-US" sz="3200" b="1">
                <a:solidFill>
                  <a:schemeClr val="accent6"/>
                </a:solidFill>
                <a:latin typeface="Inter"/>
                <a:ea typeface="Inter"/>
              </a:rPr>
              <a:t>5. ADXL 335 </a:t>
            </a:r>
          </a:p>
          <a:p>
            <a:r>
              <a:rPr lang="en-US" sz="3200" b="1">
                <a:solidFill>
                  <a:schemeClr val="accent6"/>
                </a:solidFill>
                <a:latin typeface="Inter"/>
                <a:ea typeface="Inter"/>
              </a:rPr>
              <a:t>Accelerometer</a:t>
            </a:r>
            <a:endParaRPr lang="en-US" sz="3200" b="1">
              <a:solidFill>
                <a:schemeClr val="accent6"/>
              </a:solidFill>
              <a:latin typeface="Inter" panose="020B0604020202020204" charset="0"/>
              <a:ea typeface="Inter" panose="020B0604020202020204" charset="0"/>
            </a:endParaRPr>
          </a:p>
        </p:txBody>
      </p:sp>
      <p:pic>
        <p:nvPicPr>
          <p:cNvPr id="2" name="Picture 1" descr="A blue circuit board with many holes and a black circle&#10;&#10;Description automatically generated">
            <a:extLst>
              <a:ext uri="{FF2B5EF4-FFF2-40B4-BE49-F238E27FC236}">
                <a16:creationId xmlns:a16="http://schemas.microsoft.com/office/drawing/2014/main" id="{AF13850C-3CD1-4ED0-E4A7-1BFB432CDD69}"/>
              </a:ext>
            </a:extLst>
          </p:cNvPr>
          <p:cNvPicPr>
            <a:picLocks noChangeAspect="1"/>
          </p:cNvPicPr>
          <p:nvPr/>
        </p:nvPicPr>
        <p:blipFill>
          <a:blip r:embed="rId3"/>
          <a:stretch>
            <a:fillRect/>
          </a:stretch>
        </p:blipFill>
        <p:spPr>
          <a:xfrm>
            <a:off x="7086372" y="85473"/>
            <a:ext cx="2743200" cy="26092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61A3CAC-CC2D-0979-39BD-963332033FB2}"/>
              </a:ext>
            </a:extLst>
          </p:cNvPr>
          <p:cNvPicPr>
            <a:picLocks noChangeAspect="1"/>
          </p:cNvPicPr>
          <p:nvPr/>
        </p:nvPicPr>
        <p:blipFill>
          <a:blip r:embed="rId4"/>
          <a:stretch>
            <a:fillRect/>
          </a:stretch>
        </p:blipFill>
        <p:spPr>
          <a:xfrm>
            <a:off x="7410016" y="2828104"/>
            <a:ext cx="2743200" cy="194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0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2FBEAB31-D84D-F39F-0805-13EB46BDB218}"/>
              </a:ext>
            </a:extLst>
          </p:cNvPr>
          <p:cNvSpPr txBox="1"/>
          <p:nvPr/>
        </p:nvSpPr>
        <p:spPr>
          <a:xfrm>
            <a:off x="2272791" y="637641"/>
            <a:ext cx="3830090" cy="584775"/>
          </a:xfrm>
          <a:prstGeom prst="rect">
            <a:avLst/>
          </a:prstGeom>
          <a:noFill/>
        </p:spPr>
        <p:txBody>
          <a:bodyPr wrap="square" lIns="91440" tIns="45720" rIns="91440" bIns="45720" rtlCol="0" anchor="t">
            <a:spAutoFit/>
          </a:bodyPr>
          <a:lstStyle/>
          <a:p>
            <a:r>
              <a:rPr lang="en-US" sz="3200" b="1">
                <a:solidFill>
                  <a:schemeClr val="accent6"/>
                </a:solidFill>
                <a:latin typeface="Inter"/>
                <a:ea typeface="Inter"/>
              </a:rPr>
              <a:t>6. Keypad &amp; LCD</a:t>
            </a:r>
          </a:p>
        </p:txBody>
      </p:sp>
      <p:pic>
        <p:nvPicPr>
          <p:cNvPr id="2" name="Picture 1">
            <a:extLst>
              <a:ext uri="{FF2B5EF4-FFF2-40B4-BE49-F238E27FC236}">
                <a16:creationId xmlns:a16="http://schemas.microsoft.com/office/drawing/2014/main" id="{16F5CC26-833C-3DE3-2DBA-070AB10F274E}"/>
              </a:ext>
            </a:extLst>
          </p:cNvPr>
          <p:cNvPicPr>
            <a:picLocks noChangeAspect="1"/>
          </p:cNvPicPr>
          <p:nvPr/>
        </p:nvPicPr>
        <p:blipFill>
          <a:blip r:embed="rId3"/>
          <a:stretch>
            <a:fillRect/>
          </a:stretch>
        </p:blipFill>
        <p:spPr>
          <a:xfrm>
            <a:off x="7291538" y="125709"/>
            <a:ext cx="2236821" cy="2999727"/>
          </a:xfrm>
          <a:prstGeom prst="rect">
            <a:avLst/>
          </a:prstGeom>
          <a:ln>
            <a:noFill/>
          </a:ln>
          <a:effectLst>
            <a:outerShdw blurRad="292100" dist="139700" dir="2700000" algn="tl" rotWithShape="0">
              <a:srgbClr val="333333">
                <a:alpha val="65000"/>
              </a:srgbClr>
            </a:outerShdw>
          </a:effectLst>
        </p:spPr>
      </p:pic>
      <p:pic>
        <p:nvPicPr>
          <p:cNvPr id="5" name="Picture 4" descr="A black and white electronic device&#10;&#10;Description automatically generated">
            <a:extLst>
              <a:ext uri="{FF2B5EF4-FFF2-40B4-BE49-F238E27FC236}">
                <a16:creationId xmlns:a16="http://schemas.microsoft.com/office/drawing/2014/main" id="{E6505041-75BF-3AEA-87DB-3D09F06BE9C8}"/>
              </a:ext>
            </a:extLst>
          </p:cNvPr>
          <p:cNvPicPr>
            <a:picLocks noChangeAspect="1"/>
          </p:cNvPicPr>
          <p:nvPr/>
        </p:nvPicPr>
        <p:blipFill>
          <a:blip r:embed="rId4"/>
          <a:stretch>
            <a:fillRect/>
          </a:stretch>
        </p:blipFill>
        <p:spPr>
          <a:xfrm rot="8400000">
            <a:off x="6875813" y="2115175"/>
            <a:ext cx="1546015" cy="159920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712FE35-63AD-D0F9-D714-55077A7FE4A1}"/>
              </a:ext>
            </a:extLst>
          </p:cNvPr>
          <p:cNvPicPr>
            <a:picLocks noChangeAspect="1"/>
          </p:cNvPicPr>
          <p:nvPr/>
        </p:nvPicPr>
        <p:blipFill>
          <a:blip r:embed="rId5"/>
          <a:stretch>
            <a:fillRect/>
          </a:stretch>
        </p:blipFill>
        <p:spPr>
          <a:xfrm rot="20090544">
            <a:off x="6770529" y="3562842"/>
            <a:ext cx="2743200" cy="161676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2D094CD-90CC-319D-B4D8-1161A8777055}"/>
              </a:ext>
            </a:extLst>
          </p:cNvPr>
          <p:cNvSpPr txBox="1"/>
          <p:nvPr/>
        </p:nvSpPr>
        <p:spPr>
          <a:xfrm>
            <a:off x="2458192" y="1623208"/>
            <a:ext cx="321821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latin typeface="Roboto"/>
              </a:rPr>
              <a:t>The keypad is an input module used to enter the password of the car to enter to the modes and used also to choose the mode wanted</a:t>
            </a:r>
          </a:p>
          <a:p>
            <a:endParaRPr lang="en-US" dirty="0">
              <a:solidFill>
                <a:srgbClr val="FFFFFF"/>
              </a:solidFill>
              <a:latin typeface="Roboto"/>
            </a:endParaRPr>
          </a:p>
          <a:p>
            <a:r>
              <a:rPr lang="en-US" dirty="0">
                <a:solidFill>
                  <a:srgbClr val="FFFFFF"/>
                </a:solidFill>
                <a:latin typeface="Roboto"/>
              </a:rPr>
              <a:t>The LCD is an output module to print all action happens from the password and the modes chosen</a:t>
            </a:r>
          </a:p>
        </p:txBody>
      </p:sp>
    </p:spTree>
    <p:extLst>
      <p:ext uri="{BB962C8B-B14F-4D97-AF65-F5344CB8AC3E}">
        <p14:creationId xmlns:p14="http://schemas.microsoft.com/office/powerpoint/2010/main" val="198761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Software component</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3550;p55">
            <a:extLst>
              <a:ext uri="{FF2B5EF4-FFF2-40B4-BE49-F238E27FC236}">
                <a16:creationId xmlns:a16="http://schemas.microsoft.com/office/drawing/2014/main" id="{1BEBF80B-A516-44D6-EA00-7B8581523D2D}"/>
              </a:ext>
            </a:extLst>
          </p:cNvPr>
          <p:cNvSpPr/>
          <p:nvPr/>
        </p:nvSpPr>
        <p:spPr>
          <a:xfrm>
            <a:off x="-2999864" y="202113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51;p55">
            <a:extLst>
              <a:ext uri="{FF2B5EF4-FFF2-40B4-BE49-F238E27FC236}">
                <a16:creationId xmlns:a16="http://schemas.microsoft.com/office/drawing/2014/main" id="{8B966B02-AF97-2F74-52E9-4A60F885AE0C}"/>
              </a:ext>
            </a:extLst>
          </p:cNvPr>
          <p:cNvSpPr/>
          <p:nvPr/>
        </p:nvSpPr>
        <p:spPr>
          <a:xfrm>
            <a:off x="3093928" y="-279339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2;p55">
            <a:extLst>
              <a:ext uri="{FF2B5EF4-FFF2-40B4-BE49-F238E27FC236}">
                <a16:creationId xmlns:a16="http://schemas.microsoft.com/office/drawing/2014/main" id="{46D99C49-4CD8-445F-8096-F5E9F32BBFD5}"/>
              </a:ext>
            </a:extLst>
          </p:cNvPr>
          <p:cNvSpPr/>
          <p:nvPr/>
        </p:nvSpPr>
        <p:spPr>
          <a:xfrm>
            <a:off x="9529764" y="2030693"/>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3;p55">
            <a:extLst>
              <a:ext uri="{FF2B5EF4-FFF2-40B4-BE49-F238E27FC236}">
                <a16:creationId xmlns:a16="http://schemas.microsoft.com/office/drawing/2014/main" id="{CE0972C8-339E-CE0A-6787-C09BDFD86FCD}"/>
              </a:ext>
            </a:extLst>
          </p:cNvPr>
          <p:cNvSpPr/>
          <p:nvPr/>
        </p:nvSpPr>
        <p:spPr>
          <a:xfrm>
            <a:off x="-2999864" y="342207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4;p55">
            <a:extLst>
              <a:ext uri="{FF2B5EF4-FFF2-40B4-BE49-F238E27FC236}">
                <a16:creationId xmlns:a16="http://schemas.microsoft.com/office/drawing/2014/main" id="{E52A658C-0EE9-27EE-6A46-6DA591BD3072}"/>
              </a:ext>
            </a:extLst>
          </p:cNvPr>
          <p:cNvSpPr/>
          <p:nvPr/>
        </p:nvSpPr>
        <p:spPr>
          <a:xfrm>
            <a:off x="3093928" y="-139245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5;p55">
            <a:extLst>
              <a:ext uri="{FF2B5EF4-FFF2-40B4-BE49-F238E27FC236}">
                <a16:creationId xmlns:a16="http://schemas.microsoft.com/office/drawing/2014/main" id="{8A5C078E-F0BC-2139-3924-8F9C7FB8DCF1}"/>
              </a:ext>
            </a:extLst>
          </p:cNvPr>
          <p:cNvSpPr/>
          <p:nvPr/>
        </p:nvSpPr>
        <p:spPr>
          <a:xfrm>
            <a:off x="9529764" y="3431630"/>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9;p55">
            <a:extLst>
              <a:ext uri="{FF2B5EF4-FFF2-40B4-BE49-F238E27FC236}">
                <a16:creationId xmlns:a16="http://schemas.microsoft.com/office/drawing/2014/main" id="{2833C704-2B1B-74FA-E1F3-7AB94E75417C}"/>
              </a:ext>
            </a:extLst>
          </p:cNvPr>
          <p:cNvSpPr txBox="1">
            <a:spLocks/>
          </p:cNvSpPr>
          <p:nvPr/>
        </p:nvSpPr>
        <p:spPr>
          <a:xfrm>
            <a:off x="-2753969" y="2381066"/>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1. Arduino </a:t>
            </a:r>
          </a:p>
        </p:txBody>
      </p:sp>
      <p:sp>
        <p:nvSpPr>
          <p:cNvPr id="20" name="Google Shape;3581;p55">
            <a:extLst>
              <a:ext uri="{FF2B5EF4-FFF2-40B4-BE49-F238E27FC236}">
                <a16:creationId xmlns:a16="http://schemas.microsoft.com/office/drawing/2014/main" id="{D74D9C93-0DC4-7B98-4DF0-B67AA3B4AED1}"/>
              </a:ext>
            </a:extLst>
          </p:cNvPr>
          <p:cNvSpPr txBox="1">
            <a:spLocks/>
          </p:cNvSpPr>
          <p:nvPr/>
        </p:nvSpPr>
        <p:spPr>
          <a:xfrm>
            <a:off x="9536746" y="2247599"/>
            <a:ext cx="2966379" cy="8137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3. Andriod studio</a:t>
            </a:r>
          </a:p>
        </p:txBody>
      </p:sp>
      <p:sp>
        <p:nvSpPr>
          <p:cNvPr id="21" name="Google Shape;3583;p55">
            <a:extLst>
              <a:ext uri="{FF2B5EF4-FFF2-40B4-BE49-F238E27FC236}">
                <a16:creationId xmlns:a16="http://schemas.microsoft.com/office/drawing/2014/main" id="{7514DCA4-2639-1A44-85C2-52418F976C2D}"/>
              </a:ext>
            </a:extLst>
          </p:cNvPr>
          <p:cNvSpPr txBox="1">
            <a:spLocks/>
          </p:cNvSpPr>
          <p:nvPr/>
        </p:nvSpPr>
        <p:spPr>
          <a:xfrm>
            <a:off x="3262865" y="-1198579"/>
            <a:ext cx="2446463" cy="7795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5. Web application </a:t>
            </a:r>
          </a:p>
        </p:txBody>
      </p:sp>
      <p:sp>
        <p:nvSpPr>
          <p:cNvPr id="22" name="Google Shape;3586;p55">
            <a:extLst>
              <a:ext uri="{FF2B5EF4-FFF2-40B4-BE49-F238E27FC236}">
                <a16:creationId xmlns:a16="http://schemas.microsoft.com/office/drawing/2014/main" id="{D3830382-5CB7-A7B0-F2BC-9EA9E0F8BED2}"/>
              </a:ext>
            </a:extLst>
          </p:cNvPr>
          <p:cNvSpPr txBox="1">
            <a:spLocks/>
          </p:cNvSpPr>
          <p:nvPr/>
        </p:nvSpPr>
        <p:spPr>
          <a:xfrm>
            <a:off x="-2693427" y="3543022"/>
            <a:ext cx="2409201" cy="9253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4. Flutter application</a:t>
            </a:r>
          </a:p>
        </p:txBody>
      </p:sp>
      <p:sp>
        <p:nvSpPr>
          <p:cNvPr id="23" name="Google Shape;3588;p55">
            <a:extLst>
              <a:ext uri="{FF2B5EF4-FFF2-40B4-BE49-F238E27FC236}">
                <a16:creationId xmlns:a16="http://schemas.microsoft.com/office/drawing/2014/main" id="{3C06F663-7103-1FD9-E5A2-90225CE6758F}"/>
              </a:ext>
            </a:extLst>
          </p:cNvPr>
          <p:cNvSpPr txBox="1">
            <a:spLocks/>
          </p:cNvSpPr>
          <p:nvPr/>
        </p:nvSpPr>
        <p:spPr>
          <a:xfrm>
            <a:off x="9836173" y="3751428"/>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6. FireBase</a:t>
            </a:r>
          </a:p>
        </p:txBody>
      </p:sp>
      <p:sp>
        <p:nvSpPr>
          <p:cNvPr id="24" name="Google Shape;3590;p55">
            <a:extLst>
              <a:ext uri="{FF2B5EF4-FFF2-40B4-BE49-F238E27FC236}">
                <a16:creationId xmlns:a16="http://schemas.microsoft.com/office/drawing/2014/main" id="{4FF61C4E-81B9-6E0F-E1DA-8D9332E970FE}"/>
              </a:ext>
            </a:extLst>
          </p:cNvPr>
          <p:cNvSpPr txBox="1">
            <a:spLocks/>
          </p:cNvSpPr>
          <p:nvPr/>
        </p:nvSpPr>
        <p:spPr>
          <a:xfrm>
            <a:off x="3247890" y="-2516051"/>
            <a:ext cx="2307399" cy="717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 </a:t>
            </a:r>
            <a:r>
              <a:rPr lang="en-US" err="1"/>
              <a:t>TinkerCad</a:t>
            </a:r>
            <a:endParaRPr lang="en-US"/>
          </a:p>
        </p:txBody>
      </p:sp>
    </p:spTree>
    <p:extLst>
      <p:ext uri="{BB962C8B-B14F-4D97-AF65-F5344CB8AC3E}">
        <p14:creationId xmlns:p14="http://schemas.microsoft.com/office/powerpoint/2010/main" val="284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55"/>
          <p:cNvSpPr/>
          <p:nvPr/>
        </p:nvSpPr>
        <p:spPr>
          <a:xfrm>
            <a:off x="548675"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3264340"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5979979"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48675"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3264340"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5979979"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txBox="1">
            <a:spLocks noGrp="1"/>
          </p:cNvSpPr>
          <p:nvPr>
            <p:ph type="title" idx="7"/>
          </p:nvPr>
        </p:nvSpPr>
        <p:spPr>
          <a:xfrm>
            <a:off x="794570" y="1946169"/>
            <a:ext cx="2002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r>
              <a:rPr lang="en-US" dirty="0"/>
              <a:t>. Arduino </a:t>
            </a:r>
            <a:endParaRPr dirty="0"/>
          </a:p>
        </p:txBody>
      </p:sp>
      <p:sp>
        <p:nvSpPr>
          <p:cNvPr id="3581" name="Google Shape;3581;p55"/>
          <p:cNvSpPr txBox="1">
            <a:spLocks noGrp="1"/>
          </p:cNvSpPr>
          <p:nvPr>
            <p:ph type="title" idx="9"/>
          </p:nvPr>
        </p:nvSpPr>
        <p:spPr>
          <a:xfrm>
            <a:off x="5986961" y="1803144"/>
            <a:ext cx="2966379" cy="81374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dirty="0"/>
              <a:t>3. </a:t>
            </a:r>
            <a:r>
              <a:rPr lang="en" sz="2000" dirty="0" err="1"/>
              <a:t>Andriod</a:t>
            </a:r>
            <a:r>
              <a:rPr lang="en" sz="2000" dirty="0"/>
              <a:t> studio</a:t>
            </a:r>
            <a:endParaRPr sz="2000" dirty="0"/>
          </a:p>
        </p:txBody>
      </p:sp>
      <p:sp>
        <p:nvSpPr>
          <p:cNvPr id="3583" name="Google Shape;3583;p55"/>
          <p:cNvSpPr txBox="1">
            <a:spLocks noGrp="1"/>
          </p:cNvSpPr>
          <p:nvPr>
            <p:ph type="title" idx="14"/>
          </p:nvPr>
        </p:nvSpPr>
        <p:spPr>
          <a:xfrm>
            <a:off x="3433277" y="3181051"/>
            <a:ext cx="2446463" cy="7795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 Web application </a:t>
            </a:r>
            <a:endParaRPr dirty="0"/>
          </a:p>
        </p:txBody>
      </p:sp>
      <p:sp>
        <p:nvSpPr>
          <p:cNvPr id="3586" name="Google Shape;3586;p55"/>
          <p:cNvSpPr txBox="1">
            <a:spLocks noGrp="1"/>
          </p:cNvSpPr>
          <p:nvPr>
            <p:ph type="title" idx="2"/>
          </p:nvPr>
        </p:nvSpPr>
        <p:spPr>
          <a:xfrm>
            <a:off x="855112" y="3108125"/>
            <a:ext cx="2409201" cy="9253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Flutter application</a:t>
            </a:r>
            <a:endParaRPr dirty="0"/>
          </a:p>
        </p:txBody>
      </p:sp>
      <p:sp>
        <p:nvSpPr>
          <p:cNvPr id="3588" name="Google Shape;3588;p55"/>
          <p:cNvSpPr txBox="1">
            <a:spLocks noGrp="1"/>
          </p:cNvSpPr>
          <p:nvPr>
            <p:ph type="title" idx="3"/>
          </p:nvPr>
        </p:nvSpPr>
        <p:spPr>
          <a:xfrm>
            <a:off x="6286388" y="3306973"/>
            <a:ext cx="200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 </a:t>
            </a:r>
            <a:r>
              <a:rPr lang="en" dirty="0" err="1"/>
              <a:t>FireBase</a:t>
            </a:r>
            <a:endParaRPr dirty="0" err="1"/>
          </a:p>
        </p:txBody>
      </p:sp>
      <p:sp>
        <p:nvSpPr>
          <p:cNvPr id="3590" name="Google Shape;3590;p55"/>
          <p:cNvSpPr txBox="1">
            <a:spLocks noGrp="1"/>
          </p:cNvSpPr>
          <p:nvPr>
            <p:ph type="title" idx="5"/>
          </p:nvPr>
        </p:nvSpPr>
        <p:spPr>
          <a:xfrm>
            <a:off x="3418302" y="1863579"/>
            <a:ext cx="2307399" cy="7179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 </a:t>
            </a:r>
            <a:r>
              <a:rPr lang="en" dirty="0" err="1"/>
              <a:t>TinkerCad</a:t>
            </a:r>
            <a:endParaRPr dirty="0" err="1"/>
          </a:p>
        </p:txBody>
      </p:sp>
      <p:grpSp>
        <p:nvGrpSpPr>
          <p:cNvPr id="3592" name="Google Shape;3592;p55"/>
          <p:cNvGrpSpPr/>
          <p:nvPr/>
        </p:nvGrpSpPr>
        <p:grpSpPr>
          <a:xfrm rot="1785379">
            <a:off x="1484222" y="186083"/>
            <a:ext cx="744306" cy="870537"/>
            <a:chOff x="1550475" y="1522188"/>
            <a:chExt cx="307200" cy="359300"/>
          </a:xfrm>
        </p:grpSpPr>
        <p:sp>
          <p:nvSpPr>
            <p:cNvPr id="3593" name="Google Shape;3593;p55"/>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1550475" y="1522188"/>
              <a:ext cx="307200" cy="359300"/>
              <a:chOff x="1550475" y="-167450"/>
              <a:chExt cx="307200" cy="359300"/>
            </a:xfrm>
          </p:grpSpPr>
          <p:sp>
            <p:nvSpPr>
              <p:cNvPr id="3595" name="Google Shape;3595;p55"/>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55"/>
          <p:cNvGrpSpPr/>
          <p:nvPr/>
        </p:nvGrpSpPr>
        <p:grpSpPr>
          <a:xfrm rot="-434757">
            <a:off x="6825759" y="420606"/>
            <a:ext cx="926830" cy="794750"/>
            <a:chOff x="4041575" y="1574875"/>
            <a:chExt cx="296475" cy="254225"/>
          </a:xfrm>
        </p:grpSpPr>
        <p:sp>
          <p:nvSpPr>
            <p:cNvPr id="3617" name="Google Shape;3617;p5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5"/>
            <p:cNvGrpSpPr/>
            <p:nvPr/>
          </p:nvGrpSpPr>
          <p:grpSpPr>
            <a:xfrm>
              <a:off x="4041575" y="1575025"/>
              <a:ext cx="296475" cy="253925"/>
              <a:chOff x="4041575" y="-114775"/>
              <a:chExt cx="296475" cy="253925"/>
            </a:xfrm>
          </p:grpSpPr>
          <p:sp>
            <p:nvSpPr>
              <p:cNvPr id="3619" name="Google Shape;3619;p5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9" name="Google Shape;3629;p55"/>
          <p:cNvGrpSpPr/>
          <p:nvPr/>
        </p:nvGrpSpPr>
        <p:grpSpPr>
          <a:xfrm rot="751769">
            <a:off x="8078370" y="35729"/>
            <a:ext cx="1088326" cy="866942"/>
            <a:chOff x="5784050" y="1584700"/>
            <a:chExt cx="294100" cy="234275"/>
          </a:xfrm>
        </p:grpSpPr>
        <p:sp>
          <p:nvSpPr>
            <p:cNvPr id="3630" name="Google Shape;3630;p55"/>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5"/>
            <p:cNvGrpSpPr/>
            <p:nvPr/>
          </p:nvGrpSpPr>
          <p:grpSpPr>
            <a:xfrm>
              <a:off x="5784050" y="1584700"/>
              <a:ext cx="294100" cy="234275"/>
              <a:chOff x="5784050" y="-104950"/>
              <a:chExt cx="294100" cy="234275"/>
            </a:xfrm>
          </p:grpSpPr>
          <p:sp>
            <p:nvSpPr>
              <p:cNvPr id="3632" name="Google Shape;3632;p55"/>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55"/>
          <p:cNvGrpSpPr/>
          <p:nvPr/>
        </p:nvGrpSpPr>
        <p:grpSpPr>
          <a:xfrm rot="-974363">
            <a:off x="-39842" y="180861"/>
            <a:ext cx="752067" cy="1129228"/>
            <a:chOff x="6630575" y="1482600"/>
            <a:chExt cx="292025" cy="438475"/>
          </a:xfrm>
        </p:grpSpPr>
        <p:sp>
          <p:nvSpPr>
            <p:cNvPr id="3639" name="Google Shape;3639;p55"/>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5"/>
            <p:cNvGrpSpPr/>
            <p:nvPr/>
          </p:nvGrpSpPr>
          <p:grpSpPr>
            <a:xfrm>
              <a:off x="6630575" y="1482600"/>
              <a:ext cx="292025" cy="438475"/>
              <a:chOff x="6630575" y="-207050"/>
              <a:chExt cx="292025" cy="438475"/>
            </a:xfrm>
          </p:grpSpPr>
          <p:sp>
            <p:nvSpPr>
              <p:cNvPr id="3641" name="Google Shape;3641;p55"/>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5" name="Google Shape;3585;p5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Software component</a:t>
            </a:r>
            <a:endParaRPr sz="2800" dirty="0"/>
          </a:p>
        </p:txBody>
      </p:sp>
    </p:spTree>
    <p:extLst>
      <p:ext uri="{BB962C8B-B14F-4D97-AF65-F5344CB8AC3E}">
        <p14:creationId xmlns:p14="http://schemas.microsoft.com/office/powerpoint/2010/main" val="8065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8174126" y="157293"/>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94082" y="3598108"/>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1. Arduino</a:t>
            </a:r>
            <a:endParaRPr sz="2800" dirty="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3"/>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69" name="Picture 2368">
            <a:extLst>
              <a:ext uri="{FF2B5EF4-FFF2-40B4-BE49-F238E27FC236}">
                <a16:creationId xmlns:a16="http://schemas.microsoft.com/office/drawing/2014/main" id="{2F51151C-815F-B997-B449-7FE10CC487D6}"/>
              </a:ext>
            </a:extLst>
          </p:cNvPr>
          <p:cNvPicPr>
            <a:picLocks noChangeAspect="1"/>
          </p:cNvPicPr>
          <p:nvPr/>
        </p:nvPicPr>
        <p:blipFill rotWithShape="1">
          <a:blip r:embed="rId4"/>
          <a:srcRect r="13330"/>
          <a:stretch/>
        </p:blipFill>
        <p:spPr>
          <a:xfrm>
            <a:off x="681261" y="1285139"/>
            <a:ext cx="2377551" cy="2076879"/>
          </a:xfrm>
          <a:prstGeom prst="rect">
            <a:avLst/>
          </a:prstGeom>
        </p:spPr>
      </p:pic>
      <p:pic>
        <p:nvPicPr>
          <p:cNvPr id="2378" name="Picture 2377">
            <a:extLst>
              <a:ext uri="{FF2B5EF4-FFF2-40B4-BE49-F238E27FC236}">
                <a16:creationId xmlns:a16="http://schemas.microsoft.com/office/drawing/2014/main" id="{9B01AD85-C0B0-A111-8D58-E11A1F69F2B3}"/>
              </a:ext>
            </a:extLst>
          </p:cNvPr>
          <p:cNvPicPr>
            <a:picLocks noChangeAspect="1"/>
          </p:cNvPicPr>
          <p:nvPr/>
        </p:nvPicPr>
        <p:blipFill rotWithShape="1">
          <a:blip r:embed="rId5"/>
          <a:srcRect r="18101"/>
          <a:stretch/>
        </p:blipFill>
        <p:spPr>
          <a:xfrm>
            <a:off x="3267757" y="1007575"/>
            <a:ext cx="2216965" cy="2835751"/>
          </a:xfrm>
          <a:prstGeom prst="rect">
            <a:avLst/>
          </a:prstGeom>
        </p:spPr>
      </p:pic>
      <p:pic>
        <p:nvPicPr>
          <p:cNvPr id="2379" name="Picture 2378">
            <a:extLst>
              <a:ext uri="{FF2B5EF4-FFF2-40B4-BE49-F238E27FC236}">
                <a16:creationId xmlns:a16="http://schemas.microsoft.com/office/drawing/2014/main" id="{ED03B1B8-AA46-B427-4D61-457DD32F62FA}"/>
              </a:ext>
            </a:extLst>
          </p:cNvPr>
          <p:cNvPicPr>
            <a:picLocks noChangeAspect="1"/>
          </p:cNvPicPr>
          <p:nvPr/>
        </p:nvPicPr>
        <p:blipFill rotWithShape="1">
          <a:blip r:embed="rId6"/>
          <a:srcRect r="62178"/>
          <a:stretch/>
        </p:blipFill>
        <p:spPr>
          <a:xfrm>
            <a:off x="5832618" y="1258794"/>
            <a:ext cx="2327800" cy="2264040"/>
          </a:xfrm>
          <a:prstGeom prst="rect">
            <a:avLst/>
          </a:prstGeom>
        </p:spPr>
      </p:pic>
      <p:pic>
        <p:nvPicPr>
          <p:cNvPr id="2380" name="Picture 2379" descr="A circuit board with wires&#10;&#10;Description automatically generated">
            <a:extLst>
              <a:ext uri="{FF2B5EF4-FFF2-40B4-BE49-F238E27FC236}">
                <a16:creationId xmlns:a16="http://schemas.microsoft.com/office/drawing/2014/main" id="{123F7E3B-73BE-BEB0-5FF9-A75FC054230C}"/>
              </a:ext>
            </a:extLst>
          </p:cNvPr>
          <p:cNvPicPr>
            <a:picLocks noChangeAspect="1"/>
          </p:cNvPicPr>
          <p:nvPr/>
        </p:nvPicPr>
        <p:blipFill>
          <a:blip r:embed="rId7"/>
          <a:stretch>
            <a:fillRect/>
          </a:stretch>
        </p:blipFill>
        <p:spPr>
          <a:xfrm>
            <a:off x="1403485" y="-3754592"/>
            <a:ext cx="6315956" cy="3581900"/>
          </a:xfrm>
          <a:prstGeom prst="rect">
            <a:avLst/>
          </a:prstGeom>
        </p:spPr>
      </p:pic>
      <p:sp>
        <p:nvSpPr>
          <p:cNvPr id="2381" name="Google Shape;3550;p55">
            <a:extLst>
              <a:ext uri="{FF2B5EF4-FFF2-40B4-BE49-F238E27FC236}">
                <a16:creationId xmlns:a16="http://schemas.microsoft.com/office/drawing/2014/main" id="{D8E2721B-6AA0-E151-1CA0-7E91068C9917}"/>
              </a:ext>
            </a:extLst>
          </p:cNvPr>
          <p:cNvSpPr/>
          <p:nvPr/>
        </p:nvSpPr>
        <p:spPr>
          <a:xfrm>
            <a:off x="-3612751" y="180780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3551;p55">
            <a:extLst>
              <a:ext uri="{FF2B5EF4-FFF2-40B4-BE49-F238E27FC236}">
                <a16:creationId xmlns:a16="http://schemas.microsoft.com/office/drawing/2014/main" id="{1F92D6F8-3C2A-2769-6B13-48C472B8257A}"/>
              </a:ext>
            </a:extLst>
          </p:cNvPr>
          <p:cNvSpPr/>
          <p:nvPr/>
        </p:nvSpPr>
        <p:spPr>
          <a:xfrm>
            <a:off x="3456013" y="539518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3552;p55">
            <a:extLst>
              <a:ext uri="{FF2B5EF4-FFF2-40B4-BE49-F238E27FC236}">
                <a16:creationId xmlns:a16="http://schemas.microsoft.com/office/drawing/2014/main" id="{99F8FDF9-D960-4C0D-715C-0D8003B6E817}"/>
              </a:ext>
            </a:extLst>
          </p:cNvPr>
          <p:cNvSpPr/>
          <p:nvPr/>
        </p:nvSpPr>
        <p:spPr>
          <a:xfrm>
            <a:off x="9793990" y="189977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3553;p55">
            <a:extLst>
              <a:ext uri="{FF2B5EF4-FFF2-40B4-BE49-F238E27FC236}">
                <a16:creationId xmlns:a16="http://schemas.microsoft.com/office/drawing/2014/main" id="{F165FFEA-BB45-C4D3-9419-894174C191E3}"/>
              </a:ext>
            </a:extLst>
          </p:cNvPr>
          <p:cNvSpPr/>
          <p:nvPr/>
        </p:nvSpPr>
        <p:spPr>
          <a:xfrm>
            <a:off x="-3612751" y="320874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3554;p55">
            <a:extLst>
              <a:ext uri="{FF2B5EF4-FFF2-40B4-BE49-F238E27FC236}">
                <a16:creationId xmlns:a16="http://schemas.microsoft.com/office/drawing/2014/main" id="{B2739C22-4D0B-597C-4E41-C69279CC8796}"/>
              </a:ext>
            </a:extLst>
          </p:cNvPr>
          <p:cNvSpPr/>
          <p:nvPr/>
        </p:nvSpPr>
        <p:spPr>
          <a:xfrm>
            <a:off x="3456013" y="679612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3555;p55">
            <a:extLst>
              <a:ext uri="{FF2B5EF4-FFF2-40B4-BE49-F238E27FC236}">
                <a16:creationId xmlns:a16="http://schemas.microsoft.com/office/drawing/2014/main" id="{AC910011-24E2-9E1B-CD67-80E79B9D7623}"/>
              </a:ext>
            </a:extLst>
          </p:cNvPr>
          <p:cNvSpPr/>
          <p:nvPr/>
        </p:nvSpPr>
        <p:spPr>
          <a:xfrm>
            <a:off x="9793990" y="3300713"/>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3579;p55">
            <a:extLst>
              <a:ext uri="{FF2B5EF4-FFF2-40B4-BE49-F238E27FC236}">
                <a16:creationId xmlns:a16="http://schemas.microsoft.com/office/drawing/2014/main" id="{B920D427-66B2-3071-1BB1-AD70DCC52F99}"/>
              </a:ext>
            </a:extLst>
          </p:cNvPr>
          <p:cNvSpPr txBox="1">
            <a:spLocks/>
          </p:cNvSpPr>
          <p:nvPr/>
        </p:nvSpPr>
        <p:spPr>
          <a:xfrm>
            <a:off x="-3366856" y="2167739"/>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1. Arduino </a:t>
            </a:r>
          </a:p>
        </p:txBody>
      </p:sp>
      <p:sp>
        <p:nvSpPr>
          <p:cNvPr id="2388" name="Google Shape;3581;p55">
            <a:extLst>
              <a:ext uri="{FF2B5EF4-FFF2-40B4-BE49-F238E27FC236}">
                <a16:creationId xmlns:a16="http://schemas.microsoft.com/office/drawing/2014/main" id="{D88B6F49-97EE-C873-BF2B-2BB0680E83E7}"/>
              </a:ext>
            </a:extLst>
          </p:cNvPr>
          <p:cNvSpPr txBox="1">
            <a:spLocks/>
          </p:cNvSpPr>
          <p:nvPr/>
        </p:nvSpPr>
        <p:spPr>
          <a:xfrm>
            <a:off x="9800972" y="2116682"/>
            <a:ext cx="2966379" cy="8137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3. </a:t>
            </a:r>
            <a:r>
              <a:rPr lang="en-US" sz="2000" dirty="0" err="1"/>
              <a:t>Andriod</a:t>
            </a:r>
            <a:r>
              <a:rPr lang="en-US" sz="2000" dirty="0"/>
              <a:t> studio</a:t>
            </a:r>
          </a:p>
        </p:txBody>
      </p:sp>
      <p:sp>
        <p:nvSpPr>
          <p:cNvPr id="2389" name="Google Shape;3583;p55">
            <a:extLst>
              <a:ext uri="{FF2B5EF4-FFF2-40B4-BE49-F238E27FC236}">
                <a16:creationId xmlns:a16="http://schemas.microsoft.com/office/drawing/2014/main" id="{BC95748A-230B-6EFA-8597-E4BAA905BDEB}"/>
              </a:ext>
            </a:extLst>
          </p:cNvPr>
          <p:cNvSpPr txBox="1">
            <a:spLocks/>
          </p:cNvSpPr>
          <p:nvPr/>
        </p:nvSpPr>
        <p:spPr>
          <a:xfrm>
            <a:off x="3624950" y="6990002"/>
            <a:ext cx="2446463" cy="7795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5. Web application </a:t>
            </a:r>
          </a:p>
        </p:txBody>
      </p:sp>
      <p:sp>
        <p:nvSpPr>
          <p:cNvPr id="2390" name="Google Shape;3586;p55">
            <a:extLst>
              <a:ext uri="{FF2B5EF4-FFF2-40B4-BE49-F238E27FC236}">
                <a16:creationId xmlns:a16="http://schemas.microsoft.com/office/drawing/2014/main" id="{AD79BE9C-7E69-FF7E-F1F2-6EFABE9B09A7}"/>
              </a:ext>
            </a:extLst>
          </p:cNvPr>
          <p:cNvSpPr txBox="1">
            <a:spLocks/>
          </p:cNvSpPr>
          <p:nvPr/>
        </p:nvSpPr>
        <p:spPr>
          <a:xfrm>
            <a:off x="-3306314" y="3329695"/>
            <a:ext cx="2409201" cy="9253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4. Flutter application</a:t>
            </a:r>
          </a:p>
        </p:txBody>
      </p:sp>
      <p:sp>
        <p:nvSpPr>
          <p:cNvPr id="2391" name="Google Shape;3588;p55">
            <a:extLst>
              <a:ext uri="{FF2B5EF4-FFF2-40B4-BE49-F238E27FC236}">
                <a16:creationId xmlns:a16="http://schemas.microsoft.com/office/drawing/2014/main" id="{353D536C-260B-E226-A406-F894528A5019}"/>
              </a:ext>
            </a:extLst>
          </p:cNvPr>
          <p:cNvSpPr txBox="1">
            <a:spLocks/>
          </p:cNvSpPr>
          <p:nvPr/>
        </p:nvSpPr>
        <p:spPr>
          <a:xfrm>
            <a:off x="10100399" y="3620511"/>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6. </a:t>
            </a:r>
            <a:r>
              <a:rPr lang="en-US" dirty="0" err="1"/>
              <a:t>FireBase</a:t>
            </a:r>
          </a:p>
        </p:txBody>
      </p:sp>
      <p:sp>
        <p:nvSpPr>
          <p:cNvPr id="2392" name="Google Shape;3590;p55">
            <a:extLst>
              <a:ext uri="{FF2B5EF4-FFF2-40B4-BE49-F238E27FC236}">
                <a16:creationId xmlns:a16="http://schemas.microsoft.com/office/drawing/2014/main" id="{4DE978C0-446B-B154-F61E-FB7565807D40}"/>
              </a:ext>
            </a:extLst>
          </p:cNvPr>
          <p:cNvSpPr txBox="1">
            <a:spLocks/>
          </p:cNvSpPr>
          <p:nvPr/>
        </p:nvSpPr>
        <p:spPr>
          <a:xfrm>
            <a:off x="3609975" y="5672530"/>
            <a:ext cx="2307399" cy="717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 </a:t>
            </a:r>
            <a:r>
              <a:rPr lang="en-US" dirty="0" err="1"/>
              <a:t>TinkerCad</a:t>
            </a:r>
          </a:p>
        </p:txBody>
      </p:sp>
    </p:spTree>
    <p:extLst>
      <p:ext uri="{BB962C8B-B14F-4D97-AF65-F5344CB8AC3E}">
        <p14:creationId xmlns:p14="http://schemas.microsoft.com/office/powerpoint/2010/main" val="255228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ircuit board with wires&#10;&#10;Description automatically generated">
            <a:extLst>
              <a:ext uri="{FF2B5EF4-FFF2-40B4-BE49-F238E27FC236}">
                <a16:creationId xmlns:a16="http://schemas.microsoft.com/office/drawing/2014/main" id="{E94FD8C5-9F06-BE08-6B7A-65923B5BAA87}"/>
              </a:ext>
            </a:extLst>
          </p:cNvPr>
          <p:cNvPicPr>
            <a:picLocks noChangeAspect="1"/>
          </p:cNvPicPr>
          <p:nvPr/>
        </p:nvPicPr>
        <p:blipFill>
          <a:blip r:embed="rId3"/>
          <a:stretch>
            <a:fillRect/>
          </a:stretch>
        </p:blipFill>
        <p:spPr>
          <a:xfrm>
            <a:off x="1666170" y="645593"/>
            <a:ext cx="6315956" cy="3581900"/>
          </a:xfrm>
          <a:prstGeom prst="rect">
            <a:avLst/>
          </a:prstGeom>
        </p:spPr>
      </p:pic>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2. </a:t>
            </a:r>
            <a:r>
              <a:rPr lang="en-US" sz="2800" dirty="0" err="1"/>
              <a:t>TinkerCad</a:t>
            </a:r>
            <a:endParaRPr sz="2800" dirty="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4"/>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69" name="Picture 2368" descr="A circuit board with a keypad and a square screen&#10;&#10;Description automatically generated">
            <a:extLst>
              <a:ext uri="{FF2B5EF4-FFF2-40B4-BE49-F238E27FC236}">
                <a16:creationId xmlns:a16="http://schemas.microsoft.com/office/drawing/2014/main" id="{EDCD8774-3D51-9E7E-AEEC-3056D971E9F1}"/>
              </a:ext>
            </a:extLst>
          </p:cNvPr>
          <p:cNvPicPr>
            <a:picLocks noChangeAspect="1"/>
          </p:cNvPicPr>
          <p:nvPr/>
        </p:nvPicPr>
        <p:blipFill>
          <a:blip r:embed="rId4"/>
          <a:stretch>
            <a:fillRect/>
          </a:stretch>
        </p:blipFill>
        <p:spPr>
          <a:xfrm>
            <a:off x="2251891" y="-3974450"/>
            <a:ext cx="4066470" cy="3708808"/>
          </a:xfrm>
          <a:prstGeom prst="rect">
            <a:avLst/>
          </a:prstGeom>
        </p:spPr>
      </p:pic>
      <p:pic>
        <p:nvPicPr>
          <p:cNvPr id="2378" name="Picture 2377">
            <a:extLst>
              <a:ext uri="{FF2B5EF4-FFF2-40B4-BE49-F238E27FC236}">
                <a16:creationId xmlns:a16="http://schemas.microsoft.com/office/drawing/2014/main" id="{5932B6E9-11AC-40B6-1104-584BBF80BFD5}"/>
              </a:ext>
            </a:extLst>
          </p:cNvPr>
          <p:cNvPicPr>
            <a:picLocks noChangeAspect="1"/>
          </p:cNvPicPr>
          <p:nvPr/>
        </p:nvPicPr>
        <p:blipFill rotWithShape="1">
          <a:blip r:embed="rId5"/>
          <a:srcRect r="13330"/>
          <a:stretch/>
        </p:blipFill>
        <p:spPr>
          <a:xfrm>
            <a:off x="691261" y="5870296"/>
            <a:ext cx="2377551" cy="2076879"/>
          </a:xfrm>
          <a:prstGeom prst="rect">
            <a:avLst/>
          </a:prstGeom>
        </p:spPr>
      </p:pic>
      <p:pic>
        <p:nvPicPr>
          <p:cNvPr id="2379" name="Picture 2378">
            <a:extLst>
              <a:ext uri="{FF2B5EF4-FFF2-40B4-BE49-F238E27FC236}">
                <a16:creationId xmlns:a16="http://schemas.microsoft.com/office/drawing/2014/main" id="{C7E99D51-9AEE-A24F-0900-02034378C840}"/>
              </a:ext>
            </a:extLst>
          </p:cNvPr>
          <p:cNvPicPr>
            <a:picLocks noChangeAspect="1"/>
          </p:cNvPicPr>
          <p:nvPr/>
        </p:nvPicPr>
        <p:blipFill rotWithShape="1">
          <a:blip r:embed="rId6"/>
          <a:srcRect r="18101"/>
          <a:stretch/>
        </p:blipFill>
        <p:spPr>
          <a:xfrm>
            <a:off x="3277757" y="5592732"/>
            <a:ext cx="2216965" cy="2835751"/>
          </a:xfrm>
          <a:prstGeom prst="rect">
            <a:avLst/>
          </a:prstGeom>
        </p:spPr>
      </p:pic>
      <p:pic>
        <p:nvPicPr>
          <p:cNvPr id="2380" name="Picture 2379">
            <a:extLst>
              <a:ext uri="{FF2B5EF4-FFF2-40B4-BE49-F238E27FC236}">
                <a16:creationId xmlns:a16="http://schemas.microsoft.com/office/drawing/2014/main" id="{7345B9A5-8E6B-D05D-E3A7-61639569F95C}"/>
              </a:ext>
            </a:extLst>
          </p:cNvPr>
          <p:cNvPicPr>
            <a:picLocks noChangeAspect="1"/>
          </p:cNvPicPr>
          <p:nvPr/>
        </p:nvPicPr>
        <p:blipFill rotWithShape="1">
          <a:blip r:embed="rId7"/>
          <a:srcRect r="62178"/>
          <a:stretch/>
        </p:blipFill>
        <p:spPr>
          <a:xfrm>
            <a:off x="5842618" y="5843951"/>
            <a:ext cx="2327800" cy="2264040"/>
          </a:xfrm>
          <a:prstGeom prst="rect">
            <a:avLst/>
          </a:prstGeom>
        </p:spPr>
      </p:pic>
    </p:spTree>
    <p:extLst>
      <p:ext uri="{BB962C8B-B14F-4D97-AF65-F5344CB8AC3E}">
        <p14:creationId xmlns:p14="http://schemas.microsoft.com/office/powerpoint/2010/main" val="312300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2. </a:t>
            </a:r>
            <a:r>
              <a:rPr lang="en-US" sz="2800" dirty="0" err="1"/>
              <a:t>TinkerCad</a:t>
            </a:r>
            <a:endParaRPr sz="2800" dirty="0"/>
          </a:p>
        </p:txBody>
      </p:sp>
      <p:pic>
        <p:nvPicPr>
          <p:cNvPr id="2369" name="Picture 2368" descr="A circuit board with a keypad and a square screen&#10;&#10;Description automatically generated">
            <a:extLst>
              <a:ext uri="{FF2B5EF4-FFF2-40B4-BE49-F238E27FC236}">
                <a16:creationId xmlns:a16="http://schemas.microsoft.com/office/drawing/2014/main" id="{BD4E6513-CCA3-DAC7-93F3-E73A3C0E5643}"/>
              </a:ext>
            </a:extLst>
          </p:cNvPr>
          <p:cNvPicPr>
            <a:picLocks noChangeAspect="1"/>
          </p:cNvPicPr>
          <p:nvPr/>
        </p:nvPicPr>
        <p:blipFill>
          <a:blip r:embed="rId3"/>
          <a:stretch>
            <a:fillRect/>
          </a:stretch>
        </p:blipFill>
        <p:spPr>
          <a:xfrm>
            <a:off x="2382429" y="746065"/>
            <a:ext cx="4066470" cy="3708808"/>
          </a:xfrm>
          <a:prstGeom prst="rect">
            <a:avLst/>
          </a:prstGeom>
        </p:spPr>
      </p:pic>
      <p:pic>
        <p:nvPicPr>
          <p:cNvPr id="2378" name="Picture 2377" descr="A circuit board with wires&#10;&#10;Description automatically generated">
            <a:extLst>
              <a:ext uri="{FF2B5EF4-FFF2-40B4-BE49-F238E27FC236}">
                <a16:creationId xmlns:a16="http://schemas.microsoft.com/office/drawing/2014/main" id="{0A58ADBE-0055-179C-7293-AF3568A55EDF}"/>
              </a:ext>
            </a:extLst>
          </p:cNvPr>
          <p:cNvPicPr>
            <a:picLocks noChangeAspect="1"/>
          </p:cNvPicPr>
          <p:nvPr/>
        </p:nvPicPr>
        <p:blipFill>
          <a:blip r:embed="rId4"/>
          <a:stretch>
            <a:fillRect/>
          </a:stretch>
        </p:blipFill>
        <p:spPr>
          <a:xfrm>
            <a:off x="1723003" y="5856002"/>
            <a:ext cx="6315956" cy="3581900"/>
          </a:xfrm>
          <a:prstGeom prst="rect">
            <a:avLst/>
          </a:prstGeom>
        </p:spPr>
      </p:pic>
      <p:sp>
        <p:nvSpPr>
          <p:cNvPr id="2379" name="Google Shape;3585;p55">
            <a:extLst>
              <a:ext uri="{FF2B5EF4-FFF2-40B4-BE49-F238E27FC236}">
                <a16:creationId xmlns:a16="http://schemas.microsoft.com/office/drawing/2014/main" id="{B1C8FD8F-BD90-BD28-177E-A9A408374B6C}"/>
              </a:ext>
            </a:extLst>
          </p:cNvPr>
          <p:cNvSpPr txBox="1">
            <a:spLocks/>
          </p:cNvSpPr>
          <p:nvPr/>
        </p:nvSpPr>
        <p:spPr>
          <a:xfrm>
            <a:off x="787318" y="-1668286"/>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3. Android Studio</a:t>
            </a:r>
          </a:p>
        </p:txBody>
      </p:sp>
    </p:spTree>
    <p:extLst>
      <p:ext uri="{BB962C8B-B14F-4D97-AF65-F5344CB8AC3E}">
        <p14:creationId xmlns:p14="http://schemas.microsoft.com/office/powerpoint/2010/main" val="77985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3. Android Studio</a:t>
            </a:r>
            <a:endParaRPr sz="2800" dirty="0"/>
          </a:p>
        </p:txBody>
      </p:sp>
      <p:pic>
        <p:nvPicPr>
          <p:cNvPr id="2" name="Picture 1" descr="A circuit board with a keypad and a square screen&#10;&#10;Description automatically generated">
            <a:extLst>
              <a:ext uri="{FF2B5EF4-FFF2-40B4-BE49-F238E27FC236}">
                <a16:creationId xmlns:a16="http://schemas.microsoft.com/office/drawing/2014/main" id="{C8E74B8B-A751-7BA1-5F12-BA0A60A8C9A9}"/>
              </a:ext>
            </a:extLst>
          </p:cNvPr>
          <p:cNvPicPr>
            <a:picLocks noChangeAspect="1"/>
          </p:cNvPicPr>
          <p:nvPr/>
        </p:nvPicPr>
        <p:blipFill>
          <a:blip r:embed="rId3"/>
          <a:stretch>
            <a:fillRect/>
          </a:stretch>
        </p:blipFill>
        <p:spPr>
          <a:xfrm>
            <a:off x="2382429" y="5330106"/>
            <a:ext cx="4066470" cy="3708808"/>
          </a:xfrm>
          <a:prstGeom prst="rect">
            <a:avLst/>
          </a:prstGeom>
        </p:spPr>
      </p:pic>
      <p:sp>
        <p:nvSpPr>
          <p:cNvPr id="3" name="Google Shape;3585;p55">
            <a:extLst>
              <a:ext uri="{FF2B5EF4-FFF2-40B4-BE49-F238E27FC236}">
                <a16:creationId xmlns:a16="http://schemas.microsoft.com/office/drawing/2014/main" id="{68031F6E-8311-978D-DD11-D59BEFE60E18}"/>
              </a:ext>
            </a:extLst>
          </p:cNvPr>
          <p:cNvSpPr txBox="1">
            <a:spLocks/>
          </p:cNvSpPr>
          <p:nvPr/>
        </p:nvSpPr>
        <p:spPr>
          <a:xfrm>
            <a:off x="979068" y="-3028469"/>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4. Flutter Application</a:t>
            </a:r>
          </a:p>
        </p:txBody>
      </p:sp>
      <p:pic>
        <p:nvPicPr>
          <p:cNvPr id="5" name="Picture 4" descr="A computer screen shot of a program code&#10;&#10;Description automatically generated">
            <a:extLst>
              <a:ext uri="{FF2B5EF4-FFF2-40B4-BE49-F238E27FC236}">
                <a16:creationId xmlns:a16="http://schemas.microsoft.com/office/drawing/2014/main" id="{4AEEB544-2DB9-2C7E-0DDE-F4145F490EF2}"/>
              </a:ext>
            </a:extLst>
          </p:cNvPr>
          <p:cNvPicPr>
            <a:picLocks noChangeAspect="1"/>
          </p:cNvPicPr>
          <p:nvPr/>
        </p:nvPicPr>
        <p:blipFill>
          <a:blip r:embed="rId4"/>
          <a:stretch>
            <a:fillRect/>
          </a:stretch>
        </p:blipFill>
        <p:spPr>
          <a:xfrm>
            <a:off x="97971" y="1584368"/>
            <a:ext cx="2186545" cy="1900541"/>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BCE32153-E419-BBF4-953B-47A765EC8C96}"/>
              </a:ext>
            </a:extLst>
          </p:cNvPr>
          <p:cNvPicPr>
            <a:picLocks noChangeAspect="1"/>
          </p:cNvPicPr>
          <p:nvPr/>
        </p:nvPicPr>
        <p:blipFill>
          <a:blip r:embed="rId5"/>
          <a:stretch>
            <a:fillRect/>
          </a:stretch>
        </p:blipFill>
        <p:spPr>
          <a:xfrm>
            <a:off x="2287484" y="1584486"/>
            <a:ext cx="3366654" cy="201163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DA98EACB-E2DB-7821-5EF5-01795CA13B83}"/>
              </a:ext>
            </a:extLst>
          </p:cNvPr>
          <p:cNvPicPr>
            <a:picLocks noChangeAspect="1"/>
          </p:cNvPicPr>
          <p:nvPr/>
        </p:nvPicPr>
        <p:blipFill>
          <a:blip r:embed="rId6"/>
          <a:stretch>
            <a:fillRect/>
          </a:stretch>
        </p:blipFill>
        <p:spPr>
          <a:xfrm>
            <a:off x="5634842" y="1581759"/>
            <a:ext cx="2743200" cy="2365930"/>
          </a:xfrm>
          <a:prstGeom prst="rect">
            <a:avLst/>
          </a:prstGeom>
        </p:spPr>
      </p:pic>
    </p:spTree>
    <p:extLst>
      <p:ext uri="{BB962C8B-B14F-4D97-AF65-F5344CB8AC3E}">
        <p14:creationId xmlns:p14="http://schemas.microsoft.com/office/powerpoint/2010/main" val="312504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4. Flutter Application</a:t>
            </a:r>
            <a:endParaRPr sz="2800" dirty="0"/>
          </a:p>
        </p:txBody>
      </p:sp>
      <p:sp>
        <p:nvSpPr>
          <p:cNvPr id="2" name="Google Shape;3585;p55">
            <a:extLst>
              <a:ext uri="{FF2B5EF4-FFF2-40B4-BE49-F238E27FC236}">
                <a16:creationId xmlns:a16="http://schemas.microsoft.com/office/drawing/2014/main" id="{B9037700-A273-D664-6C29-6890339BDED3}"/>
              </a:ext>
            </a:extLst>
          </p:cNvPr>
          <p:cNvSpPr txBox="1">
            <a:spLocks/>
          </p:cNvSpPr>
          <p:nvPr/>
        </p:nvSpPr>
        <p:spPr>
          <a:xfrm>
            <a:off x="498564" y="-1776574"/>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5. Web Application</a:t>
            </a:r>
          </a:p>
        </p:txBody>
      </p:sp>
      <p:pic>
        <p:nvPicPr>
          <p:cNvPr id="3" name="Picture 2" descr="A screenshot of a login screen&#10;&#10;Description automatically generated">
            <a:extLst>
              <a:ext uri="{FF2B5EF4-FFF2-40B4-BE49-F238E27FC236}">
                <a16:creationId xmlns:a16="http://schemas.microsoft.com/office/drawing/2014/main" id="{398C4655-2B59-5739-615E-080D6045CE9F}"/>
              </a:ext>
            </a:extLst>
          </p:cNvPr>
          <p:cNvPicPr>
            <a:picLocks noChangeAspect="1"/>
          </p:cNvPicPr>
          <p:nvPr/>
        </p:nvPicPr>
        <p:blipFill>
          <a:blip r:embed="rId3"/>
          <a:stretch>
            <a:fillRect/>
          </a:stretch>
        </p:blipFill>
        <p:spPr>
          <a:xfrm>
            <a:off x="3913365" y="811233"/>
            <a:ext cx="1398913" cy="3105397"/>
          </a:xfrm>
          <a:prstGeom prst="rect">
            <a:avLst/>
          </a:prstGeom>
        </p:spPr>
      </p:pic>
      <p:pic>
        <p:nvPicPr>
          <p:cNvPr id="5" name="Picture 4" descr="A screenshot of a login screen&#10;&#10;Description automatically generated">
            <a:extLst>
              <a:ext uri="{FF2B5EF4-FFF2-40B4-BE49-F238E27FC236}">
                <a16:creationId xmlns:a16="http://schemas.microsoft.com/office/drawing/2014/main" id="{66E70F0B-DEBC-AB24-1934-F26282624C8D}"/>
              </a:ext>
            </a:extLst>
          </p:cNvPr>
          <p:cNvPicPr>
            <a:picLocks noChangeAspect="1"/>
          </p:cNvPicPr>
          <p:nvPr/>
        </p:nvPicPr>
        <p:blipFill>
          <a:blip r:embed="rId4"/>
          <a:stretch>
            <a:fillRect/>
          </a:stretch>
        </p:blipFill>
        <p:spPr>
          <a:xfrm>
            <a:off x="2510592" y="811233"/>
            <a:ext cx="1398914" cy="3105399"/>
          </a:xfrm>
          <a:prstGeom prst="rect">
            <a:avLst/>
          </a:prstGeom>
        </p:spPr>
      </p:pic>
      <p:pic>
        <p:nvPicPr>
          <p:cNvPr id="6" name="Picture 5" descr="A screenshot of a device&#10;&#10;Description automatically generated">
            <a:extLst>
              <a:ext uri="{FF2B5EF4-FFF2-40B4-BE49-F238E27FC236}">
                <a16:creationId xmlns:a16="http://schemas.microsoft.com/office/drawing/2014/main" id="{48A27CC2-E516-B949-BDCC-28EF99E87A0E}"/>
              </a:ext>
            </a:extLst>
          </p:cNvPr>
          <p:cNvPicPr>
            <a:picLocks noChangeAspect="1"/>
          </p:cNvPicPr>
          <p:nvPr/>
        </p:nvPicPr>
        <p:blipFill>
          <a:blip r:embed="rId5"/>
          <a:stretch>
            <a:fillRect/>
          </a:stretch>
        </p:blipFill>
        <p:spPr>
          <a:xfrm>
            <a:off x="1107819" y="811233"/>
            <a:ext cx="1398914" cy="3105398"/>
          </a:xfrm>
          <a:prstGeom prst="rect">
            <a:avLst/>
          </a:prstGeom>
        </p:spPr>
      </p:pic>
      <p:pic>
        <p:nvPicPr>
          <p:cNvPr id="7" name="Picture 6" descr="Screens screenshot of a phone&#10;&#10;Description automatically generated">
            <a:extLst>
              <a:ext uri="{FF2B5EF4-FFF2-40B4-BE49-F238E27FC236}">
                <a16:creationId xmlns:a16="http://schemas.microsoft.com/office/drawing/2014/main" id="{EC93291F-7D52-566C-82C4-4551DF11BB44}"/>
              </a:ext>
            </a:extLst>
          </p:cNvPr>
          <p:cNvPicPr>
            <a:picLocks noChangeAspect="1"/>
          </p:cNvPicPr>
          <p:nvPr/>
        </p:nvPicPr>
        <p:blipFill>
          <a:blip r:embed="rId6"/>
          <a:stretch>
            <a:fillRect/>
          </a:stretch>
        </p:blipFill>
        <p:spPr>
          <a:xfrm>
            <a:off x="5307279" y="808998"/>
            <a:ext cx="1398914" cy="3105398"/>
          </a:xfrm>
          <a:prstGeom prst="rect">
            <a:avLst/>
          </a:prstGeom>
        </p:spPr>
      </p:pic>
    </p:spTree>
    <p:extLst>
      <p:ext uri="{BB962C8B-B14F-4D97-AF65-F5344CB8AC3E}">
        <p14:creationId xmlns:p14="http://schemas.microsoft.com/office/powerpoint/2010/main" val="118880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4"/>
          <p:cNvSpPr/>
          <p:nvPr/>
        </p:nvSpPr>
        <p:spPr>
          <a:xfrm>
            <a:off x="551775"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264300"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5976825"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551775"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264300"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5976825"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36" name="Google Shape;836;p34"/>
          <p:cNvSpPr txBox="1">
            <a:spLocks noGrp="1"/>
          </p:cNvSpPr>
          <p:nvPr>
            <p:ph type="title" idx="2"/>
          </p:nvPr>
        </p:nvSpPr>
        <p:spPr>
          <a:xfrm>
            <a:off x="732800" y="1894883"/>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38" name="Google Shape;838;p34"/>
          <p:cNvSpPr txBox="1">
            <a:spLocks noGrp="1"/>
          </p:cNvSpPr>
          <p:nvPr>
            <p:ph type="title" idx="3"/>
          </p:nvPr>
        </p:nvSpPr>
        <p:spPr>
          <a:xfrm>
            <a:off x="3309767" y="1709065"/>
            <a:ext cx="2880665" cy="6992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Problem statement</a:t>
            </a:r>
            <a:endParaRPr sz="2000"/>
          </a:p>
        </p:txBody>
      </p:sp>
      <p:sp>
        <p:nvSpPr>
          <p:cNvPr id="840" name="Google Shape;840;p34"/>
          <p:cNvSpPr txBox="1">
            <a:spLocks noGrp="1"/>
          </p:cNvSpPr>
          <p:nvPr>
            <p:ph type="title" idx="5"/>
          </p:nvPr>
        </p:nvSpPr>
        <p:spPr>
          <a:xfrm>
            <a:off x="604985" y="3522858"/>
            <a:ext cx="3666496"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Hardware component</a:t>
            </a:r>
            <a:endParaRPr sz="1800"/>
          </a:p>
        </p:txBody>
      </p:sp>
      <p:sp>
        <p:nvSpPr>
          <p:cNvPr id="842" name="Google Shape;842;p34"/>
          <p:cNvSpPr txBox="1">
            <a:spLocks noGrp="1"/>
          </p:cNvSpPr>
          <p:nvPr>
            <p:ph type="title" idx="7"/>
          </p:nvPr>
        </p:nvSpPr>
        <p:spPr>
          <a:xfrm>
            <a:off x="3382055" y="3541288"/>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Software parts</a:t>
            </a:r>
            <a:endParaRPr sz="2000"/>
          </a:p>
        </p:txBody>
      </p:sp>
      <p:sp>
        <p:nvSpPr>
          <p:cNvPr id="844" name="Google Shape;844;p34"/>
          <p:cNvSpPr txBox="1">
            <a:spLocks noGrp="1"/>
          </p:cNvSpPr>
          <p:nvPr>
            <p:ph type="title" idx="9"/>
          </p:nvPr>
        </p:nvSpPr>
        <p:spPr>
          <a:xfrm>
            <a:off x="2253625"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845" name="Google Shape;845;p34"/>
          <p:cNvSpPr txBox="1">
            <a:spLocks noGrp="1"/>
          </p:cNvSpPr>
          <p:nvPr>
            <p:ph type="title" idx="13"/>
          </p:nvPr>
        </p:nvSpPr>
        <p:spPr>
          <a:xfrm>
            <a:off x="2253625"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846" name="Google Shape;846;p34"/>
          <p:cNvSpPr txBox="1">
            <a:spLocks noGrp="1"/>
          </p:cNvSpPr>
          <p:nvPr>
            <p:ph type="title" idx="14"/>
          </p:nvPr>
        </p:nvSpPr>
        <p:spPr>
          <a:xfrm>
            <a:off x="4966150"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847" name="Google Shape;847;p34"/>
          <p:cNvSpPr txBox="1">
            <a:spLocks noGrp="1"/>
          </p:cNvSpPr>
          <p:nvPr>
            <p:ph type="title" idx="15"/>
          </p:nvPr>
        </p:nvSpPr>
        <p:spPr>
          <a:xfrm>
            <a:off x="4966150"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848" name="Google Shape;848;p34"/>
          <p:cNvSpPr txBox="1">
            <a:spLocks noGrp="1"/>
          </p:cNvSpPr>
          <p:nvPr>
            <p:ph type="title" idx="16"/>
          </p:nvPr>
        </p:nvSpPr>
        <p:spPr>
          <a:xfrm>
            <a:off x="6027096" y="1844716"/>
            <a:ext cx="2880664"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Project algorithm </a:t>
            </a:r>
            <a:endParaRPr sz="2000"/>
          </a:p>
        </p:txBody>
      </p:sp>
      <p:sp>
        <p:nvSpPr>
          <p:cNvPr id="850" name="Google Shape;850;p34"/>
          <p:cNvSpPr txBox="1">
            <a:spLocks noGrp="1"/>
          </p:cNvSpPr>
          <p:nvPr>
            <p:ph type="title" idx="18"/>
          </p:nvPr>
        </p:nvSpPr>
        <p:spPr>
          <a:xfrm>
            <a:off x="6065508" y="3552095"/>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Our team</a:t>
            </a:r>
            <a:endParaRPr sz="2000"/>
          </a:p>
        </p:txBody>
      </p:sp>
      <p:sp>
        <p:nvSpPr>
          <p:cNvPr id="852" name="Google Shape;852;p34"/>
          <p:cNvSpPr txBox="1">
            <a:spLocks noGrp="1"/>
          </p:cNvSpPr>
          <p:nvPr>
            <p:ph type="title" idx="20"/>
          </p:nvPr>
        </p:nvSpPr>
        <p:spPr>
          <a:xfrm>
            <a:off x="7678675"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853" name="Google Shape;853;p34"/>
          <p:cNvSpPr txBox="1">
            <a:spLocks noGrp="1"/>
          </p:cNvSpPr>
          <p:nvPr>
            <p:ph type="title" idx="21"/>
          </p:nvPr>
        </p:nvSpPr>
        <p:spPr>
          <a:xfrm>
            <a:off x="7678675"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grpSp>
        <p:nvGrpSpPr>
          <p:cNvPr id="854" name="Google Shape;854;p34"/>
          <p:cNvGrpSpPr/>
          <p:nvPr/>
        </p:nvGrpSpPr>
        <p:grpSpPr>
          <a:xfrm>
            <a:off x="721016" y="1472140"/>
            <a:ext cx="744312" cy="221985"/>
            <a:chOff x="8652775" y="883650"/>
            <a:chExt cx="120875" cy="36050"/>
          </a:xfrm>
        </p:grpSpPr>
        <p:sp>
          <p:nvSpPr>
            <p:cNvPr id="855" name="Google Shape;855;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34"/>
          <p:cNvGrpSpPr/>
          <p:nvPr/>
        </p:nvGrpSpPr>
        <p:grpSpPr>
          <a:xfrm>
            <a:off x="3442429" y="1472140"/>
            <a:ext cx="234762" cy="218290"/>
            <a:chOff x="8652775" y="883650"/>
            <a:chExt cx="38125" cy="35450"/>
          </a:xfrm>
        </p:grpSpPr>
        <p:sp>
          <p:nvSpPr>
            <p:cNvPr id="862" name="Google Shape;862;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34"/>
          <p:cNvSpPr/>
          <p:nvPr/>
        </p:nvSpPr>
        <p:spPr>
          <a:xfrm>
            <a:off x="6182818" y="154458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4"/>
          <p:cNvGrpSpPr/>
          <p:nvPr/>
        </p:nvGrpSpPr>
        <p:grpSpPr>
          <a:xfrm>
            <a:off x="721016" y="3219325"/>
            <a:ext cx="234762" cy="218290"/>
            <a:chOff x="8652775" y="883650"/>
            <a:chExt cx="38125" cy="35450"/>
          </a:xfrm>
        </p:grpSpPr>
        <p:sp>
          <p:nvSpPr>
            <p:cNvPr id="868" name="Google Shape;868;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a:off x="3475643" y="3226644"/>
            <a:ext cx="430885" cy="203666"/>
            <a:chOff x="8703675" y="886625"/>
            <a:chExt cx="69975" cy="33075"/>
          </a:xfrm>
        </p:grpSpPr>
        <p:sp>
          <p:nvSpPr>
            <p:cNvPr id="872" name="Google Shape;872;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4"/>
          <p:cNvGrpSpPr/>
          <p:nvPr/>
        </p:nvGrpSpPr>
        <p:grpSpPr>
          <a:xfrm>
            <a:off x="6182816" y="3208315"/>
            <a:ext cx="744312" cy="221985"/>
            <a:chOff x="8652775" y="883650"/>
            <a:chExt cx="120875" cy="36050"/>
          </a:xfrm>
        </p:grpSpPr>
        <p:sp>
          <p:nvSpPr>
            <p:cNvPr id="875" name="Google Shape;875;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4"/>
          <p:cNvGrpSpPr/>
          <p:nvPr/>
        </p:nvGrpSpPr>
        <p:grpSpPr>
          <a:xfrm rot="398693">
            <a:off x="5048010" y="151420"/>
            <a:ext cx="1088305" cy="866925"/>
            <a:chOff x="5784050" y="1584700"/>
            <a:chExt cx="294100" cy="234275"/>
          </a:xfrm>
        </p:grpSpPr>
        <p:sp>
          <p:nvSpPr>
            <p:cNvPr id="895" name="Google Shape;895;p34"/>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34"/>
            <p:cNvGrpSpPr/>
            <p:nvPr/>
          </p:nvGrpSpPr>
          <p:grpSpPr>
            <a:xfrm>
              <a:off x="5784050" y="1584700"/>
              <a:ext cx="294100" cy="234275"/>
              <a:chOff x="5784050" y="-104950"/>
              <a:chExt cx="294100" cy="234275"/>
            </a:xfrm>
          </p:grpSpPr>
          <p:sp>
            <p:nvSpPr>
              <p:cNvPr id="897" name="Google Shape;897;p34"/>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4349;p60">
            <a:extLst>
              <a:ext uri="{FF2B5EF4-FFF2-40B4-BE49-F238E27FC236}">
                <a16:creationId xmlns:a16="http://schemas.microsoft.com/office/drawing/2014/main" id="{37AF9221-CEB0-825D-9507-3AED2CEE8049}"/>
              </a:ext>
            </a:extLst>
          </p:cNvPr>
          <p:cNvGrpSpPr/>
          <p:nvPr/>
        </p:nvGrpSpPr>
        <p:grpSpPr>
          <a:xfrm rot="19763308">
            <a:off x="6637033" y="355004"/>
            <a:ext cx="913579" cy="963769"/>
            <a:chOff x="6724338" y="3793613"/>
            <a:chExt cx="909050" cy="957900"/>
          </a:xfrm>
        </p:grpSpPr>
        <p:sp>
          <p:nvSpPr>
            <p:cNvPr id="3" name="Google Shape;4350;p60">
              <a:extLst>
                <a:ext uri="{FF2B5EF4-FFF2-40B4-BE49-F238E27FC236}">
                  <a16:creationId xmlns:a16="http://schemas.microsoft.com/office/drawing/2014/main" id="{E5148CA6-99A8-1EF9-B8D0-10409183412F}"/>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F6C443E9-BBF1-6C36-1537-5759069CF78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52FB05E6-0F8A-2262-9D8B-BF58633268B5}"/>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1FDD8CA3-FE63-2B65-DDEB-C16ACF67F688}"/>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06FD5965-AB4B-5F39-7565-132043449B1C}"/>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1E570031-BBF7-401D-17D2-9B55660F8F76}"/>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F6103B1-F813-C507-6CFE-C1BAD24DCD26}"/>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5449CD38-E188-E3C9-74AC-564BEE1BC8FD}"/>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81633D3B-D7DE-AC6B-E0E0-615E390084E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F57BA2AA-5B4B-42CD-1401-B50C892A019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D11F625-F0A0-3EDB-59FA-A8944D56EA5D}"/>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7F20826D-7EEC-859B-F043-BB1128C3C9D5}"/>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0CBD6E9E-4DB7-6448-E942-C5306B97447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3CA3ACCF-CB48-CC9F-F4D2-A5CC08B9D546}"/>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55CE894B-624D-5662-4284-66013B46086A}"/>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D11BCC12-1D40-F47E-CEDF-7E56489B03D5}"/>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4D86713A-C4FF-CBEF-02F9-D2953028A10D}"/>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C4872D0C-01B4-1228-E9FC-FAD87EEC7BD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1A0B1625-21BE-36FF-AE3D-966444DA7C78}"/>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68AD05F7-2A92-B97F-D73D-C114DF44FEFF}"/>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5FE85AA-8DD8-A832-CD23-CE05A61802C1}"/>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800EB2AD-F183-12FF-9435-B35BD87D22FB}"/>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ED7322D4-FE07-FCEA-16D4-A5CD3629DC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68BD0E4-9E23-BEA3-8508-086F5AB1160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2BF62045-87AE-8A64-35E6-F54AD5E05959}"/>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4FA5E0C7-A140-EF36-651C-A75C855EEFC1}"/>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A1ED2E1F-C50F-E0E5-7E21-293EA9471BA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CCCDE965-C39D-9534-9F4D-617ABEC061AC}"/>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7625C505-CE9F-FD69-3000-447A99383DA8}"/>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44B03AAE-D886-2B2E-11D6-320535ECC5D2}"/>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D93153A6-3073-1969-BF41-E90B56272DD1}"/>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0D5FAE3F-7A1B-6CDB-0DC5-62DC69AE82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8A4CB888-03DF-B776-5494-75C298DB6239}"/>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3519DC18-5462-3A19-7122-2641DF0234B7}"/>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3BC5311-A2E7-0810-1B0D-1F21565406B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43C7D899-E527-C5FB-96EA-E58359339B58}"/>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C20FE3F2-4941-AE56-8D56-56FB56CB2D3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1142;p36">
            <a:extLst>
              <a:ext uri="{FF2B5EF4-FFF2-40B4-BE49-F238E27FC236}">
                <a16:creationId xmlns:a16="http://schemas.microsoft.com/office/drawing/2014/main" id="{33AF613E-E6E5-FED8-AE3A-DAF77C25CBF7}"/>
              </a:ext>
            </a:extLst>
          </p:cNvPr>
          <p:cNvSpPr txBox="1">
            <a:spLocks/>
          </p:cNvSpPr>
          <p:nvPr/>
        </p:nvSpPr>
        <p:spPr>
          <a:xfrm rot="3910501">
            <a:off x="-4482874" y="-2318153"/>
            <a:ext cx="4893306" cy="20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a:t>Introduction</a:t>
            </a:r>
          </a:p>
        </p:txBody>
      </p:sp>
      <p:grpSp>
        <p:nvGrpSpPr>
          <p:cNvPr id="41" name="Google Shape;1289;p36">
            <a:extLst>
              <a:ext uri="{FF2B5EF4-FFF2-40B4-BE49-F238E27FC236}">
                <a16:creationId xmlns:a16="http://schemas.microsoft.com/office/drawing/2014/main" id="{5A356556-86E8-B95E-29E5-7EE0E7AB3793}"/>
              </a:ext>
            </a:extLst>
          </p:cNvPr>
          <p:cNvGrpSpPr/>
          <p:nvPr/>
        </p:nvGrpSpPr>
        <p:grpSpPr>
          <a:xfrm rot="8798721">
            <a:off x="2802037" y="-1955891"/>
            <a:ext cx="1088316" cy="1251959"/>
            <a:chOff x="2258600" y="1433188"/>
            <a:chExt cx="467050" cy="537300"/>
          </a:xfrm>
        </p:grpSpPr>
        <p:sp>
          <p:nvSpPr>
            <p:cNvPr id="42" name="Google Shape;1290;p36">
              <a:extLst>
                <a:ext uri="{FF2B5EF4-FFF2-40B4-BE49-F238E27FC236}">
                  <a16:creationId xmlns:a16="http://schemas.microsoft.com/office/drawing/2014/main" id="{C803C621-06BC-5230-67E9-829F5C6433E6}"/>
                </a:ext>
              </a:extLst>
            </p:cNvPr>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291;p36">
              <a:extLst>
                <a:ext uri="{FF2B5EF4-FFF2-40B4-BE49-F238E27FC236}">
                  <a16:creationId xmlns:a16="http://schemas.microsoft.com/office/drawing/2014/main" id="{AE03BBBC-74DF-1FDA-C446-E32977CCFF24}"/>
                </a:ext>
              </a:extLst>
            </p:cNvPr>
            <p:cNvGrpSpPr/>
            <p:nvPr/>
          </p:nvGrpSpPr>
          <p:grpSpPr>
            <a:xfrm>
              <a:off x="2258600" y="1433188"/>
              <a:ext cx="467050" cy="537300"/>
              <a:chOff x="2258600" y="-256450"/>
              <a:chExt cx="467050" cy="537300"/>
            </a:xfrm>
          </p:grpSpPr>
          <p:sp>
            <p:nvSpPr>
              <p:cNvPr id="44" name="Google Shape;1292;p36">
                <a:extLst>
                  <a:ext uri="{FF2B5EF4-FFF2-40B4-BE49-F238E27FC236}">
                    <a16:creationId xmlns:a16="http://schemas.microsoft.com/office/drawing/2014/main" id="{A8325537-24C3-2143-DEFF-20AEE943F04B}"/>
                  </a:ext>
                </a:extLst>
              </p:cNvPr>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3;p36">
                <a:extLst>
                  <a:ext uri="{FF2B5EF4-FFF2-40B4-BE49-F238E27FC236}">
                    <a16:creationId xmlns:a16="http://schemas.microsoft.com/office/drawing/2014/main" id="{E44448C2-218E-4F2C-54EF-829D3C874D60}"/>
                  </a:ext>
                </a:extLst>
              </p:cNvPr>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4;p36">
                <a:extLst>
                  <a:ext uri="{FF2B5EF4-FFF2-40B4-BE49-F238E27FC236}">
                    <a16:creationId xmlns:a16="http://schemas.microsoft.com/office/drawing/2014/main" id="{B717A784-8AE9-7DE8-202A-2BBB8AA84648}"/>
                  </a:ext>
                </a:extLst>
              </p:cNvPr>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5;p36">
                <a:extLst>
                  <a:ext uri="{FF2B5EF4-FFF2-40B4-BE49-F238E27FC236}">
                    <a16:creationId xmlns:a16="http://schemas.microsoft.com/office/drawing/2014/main" id="{7BC5C5F4-B113-C452-D6A0-E0256E5EEA44}"/>
                  </a:ext>
                </a:extLst>
              </p:cNvPr>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6;p36">
                <a:extLst>
                  <a:ext uri="{FF2B5EF4-FFF2-40B4-BE49-F238E27FC236}">
                    <a16:creationId xmlns:a16="http://schemas.microsoft.com/office/drawing/2014/main" id="{1D748D48-72FA-BA81-21C6-F229FB34DD1D}"/>
                  </a:ext>
                </a:extLst>
              </p:cNvPr>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7;p36">
                <a:extLst>
                  <a:ext uri="{FF2B5EF4-FFF2-40B4-BE49-F238E27FC236}">
                    <a16:creationId xmlns:a16="http://schemas.microsoft.com/office/drawing/2014/main" id="{91B550D8-198C-B9C9-F038-8AA890A2FB3F}"/>
                  </a:ext>
                </a:extLst>
              </p:cNvPr>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8;p36">
                <a:extLst>
                  <a:ext uri="{FF2B5EF4-FFF2-40B4-BE49-F238E27FC236}">
                    <a16:creationId xmlns:a16="http://schemas.microsoft.com/office/drawing/2014/main" id="{CA7D7A50-5B64-31DE-440B-4BD127669414}"/>
                  </a:ext>
                </a:extLst>
              </p:cNvPr>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9;p36">
                <a:extLst>
                  <a:ext uri="{FF2B5EF4-FFF2-40B4-BE49-F238E27FC236}">
                    <a16:creationId xmlns:a16="http://schemas.microsoft.com/office/drawing/2014/main" id="{0F853E68-A223-898B-47D6-3EDAB63763C6}"/>
                  </a:ext>
                </a:extLst>
              </p:cNvPr>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00;p36">
                <a:extLst>
                  <a:ext uri="{FF2B5EF4-FFF2-40B4-BE49-F238E27FC236}">
                    <a16:creationId xmlns:a16="http://schemas.microsoft.com/office/drawing/2014/main" id="{776038B7-9614-D28C-EA78-8C9B901C32EE}"/>
                  </a:ext>
                </a:extLst>
              </p:cNvPr>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01;p36">
                <a:extLst>
                  <a:ext uri="{FF2B5EF4-FFF2-40B4-BE49-F238E27FC236}">
                    <a16:creationId xmlns:a16="http://schemas.microsoft.com/office/drawing/2014/main" id="{E731ACC3-00FC-24BA-FAD3-0ACF54A15D4C}"/>
                  </a:ext>
                </a:extLst>
              </p:cNvPr>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2;p36">
                <a:extLst>
                  <a:ext uri="{FF2B5EF4-FFF2-40B4-BE49-F238E27FC236}">
                    <a16:creationId xmlns:a16="http://schemas.microsoft.com/office/drawing/2014/main" id="{88933E46-0ECF-2EFC-4927-7EE3757C6564}"/>
                  </a:ext>
                </a:extLst>
              </p:cNvPr>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3;p36">
                <a:extLst>
                  <a:ext uri="{FF2B5EF4-FFF2-40B4-BE49-F238E27FC236}">
                    <a16:creationId xmlns:a16="http://schemas.microsoft.com/office/drawing/2014/main" id="{72BF7DC6-5692-258B-CFCB-4570DFF12D31}"/>
                  </a:ext>
                </a:extLst>
              </p:cNvPr>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4;p36">
                <a:extLst>
                  <a:ext uri="{FF2B5EF4-FFF2-40B4-BE49-F238E27FC236}">
                    <a16:creationId xmlns:a16="http://schemas.microsoft.com/office/drawing/2014/main" id="{066C7B67-9EBB-5914-F735-38FE0FC88CA8}"/>
                  </a:ext>
                </a:extLst>
              </p:cNvPr>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5;p36">
                <a:extLst>
                  <a:ext uri="{FF2B5EF4-FFF2-40B4-BE49-F238E27FC236}">
                    <a16:creationId xmlns:a16="http://schemas.microsoft.com/office/drawing/2014/main" id="{CD017920-0314-369B-7449-E86C769E2256}"/>
                  </a:ext>
                </a:extLst>
              </p:cNvPr>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6;p36">
                <a:extLst>
                  <a:ext uri="{FF2B5EF4-FFF2-40B4-BE49-F238E27FC236}">
                    <a16:creationId xmlns:a16="http://schemas.microsoft.com/office/drawing/2014/main" id="{D984DE2D-8B38-418C-64A8-B7CC16FDCD11}"/>
                  </a:ext>
                </a:extLst>
              </p:cNvPr>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7;p36">
                <a:extLst>
                  <a:ext uri="{FF2B5EF4-FFF2-40B4-BE49-F238E27FC236}">
                    <a16:creationId xmlns:a16="http://schemas.microsoft.com/office/drawing/2014/main" id="{7149B90A-F315-C3A0-17C7-A4A0E2651B8B}"/>
                  </a:ext>
                </a:extLst>
              </p:cNvPr>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8;p36">
                <a:extLst>
                  <a:ext uri="{FF2B5EF4-FFF2-40B4-BE49-F238E27FC236}">
                    <a16:creationId xmlns:a16="http://schemas.microsoft.com/office/drawing/2014/main" id="{5A05C54E-EE6F-1D80-C6EA-ED56F5D5EB3D}"/>
                  </a:ext>
                </a:extLst>
              </p:cNvPr>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9;p36">
                <a:extLst>
                  <a:ext uri="{FF2B5EF4-FFF2-40B4-BE49-F238E27FC236}">
                    <a16:creationId xmlns:a16="http://schemas.microsoft.com/office/drawing/2014/main" id="{93F527A5-1429-E212-6C62-778E63FFB290}"/>
                  </a:ext>
                </a:extLst>
              </p:cNvPr>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36">
                <a:extLst>
                  <a:ext uri="{FF2B5EF4-FFF2-40B4-BE49-F238E27FC236}">
                    <a16:creationId xmlns:a16="http://schemas.microsoft.com/office/drawing/2014/main" id="{BEC1F37F-4C46-F385-2062-41DB65E73D3E}"/>
                  </a:ext>
                </a:extLst>
              </p:cNvPr>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1;p36">
                <a:extLst>
                  <a:ext uri="{FF2B5EF4-FFF2-40B4-BE49-F238E27FC236}">
                    <a16:creationId xmlns:a16="http://schemas.microsoft.com/office/drawing/2014/main" id="{293B1B56-B8A4-FC7E-FC21-A326DE8E5422}"/>
                  </a:ext>
                </a:extLst>
              </p:cNvPr>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3" name="Google Shape;1312;p36">
            <a:extLst>
              <a:ext uri="{FF2B5EF4-FFF2-40B4-BE49-F238E27FC236}">
                <a16:creationId xmlns:a16="http://schemas.microsoft.com/office/drawing/2014/main" id="{21AA392E-E5ED-C108-1F40-B08186E2B3A7}"/>
              </a:ext>
            </a:extLst>
          </p:cNvPr>
          <p:cNvGrpSpPr/>
          <p:nvPr/>
        </p:nvGrpSpPr>
        <p:grpSpPr>
          <a:xfrm rot="6565439">
            <a:off x="11775667" y="3634726"/>
            <a:ext cx="752067" cy="1129228"/>
            <a:chOff x="6630575" y="1482600"/>
            <a:chExt cx="292025" cy="438475"/>
          </a:xfrm>
        </p:grpSpPr>
        <p:sp>
          <p:nvSpPr>
            <p:cNvPr id="904" name="Google Shape;1313;p36">
              <a:extLst>
                <a:ext uri="{FF2B5EF4-FFF2-40B4-BE49-F238E27FC236}">
                  <a16:creationId xmlns:a16="http://schemas.microsoft.com/office/drawing/2014/main" id="{EF0F2E27-CFA9-52BF-1EF8-5E393A27F04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1314;p36">
              <a:extLst>
                <a:ext uri="{FF2B5EF4-FFF2-40B4-BE49-F238E27FC236}">
                  <a16:creationId xmlns:a16="http://schemas.microsoft.com/office/drawing/2014/main" id="{1EEC1FCB-464C-D431-FDCC-699C3A82C5B6}"/>
                </a:ext>
              </a:extLst>
            </p:cNvPr>
            <p:cNvGrpSpPr/>
            <p:nvPr/>
          </p:nvGrpSpPr>
          <p:grpSpPr>
            <a:xfrm>
              <a:off x="6630575" y="1482600"/>
              <a:ext cx="292025" cy="438475"/>
              <a:chOff x="6630575" y="-207050"/>
              <a:chExt cx="292025" cy="438475"/>
            </a:xfrm>
          </p:grpSpPr>
          <p:sp>
            <p:nvSpPr>
              <p:cNvPr id="906" name="Google Shape;1315;p36">
                <a:extLst>
                  <a:ext uri="{FF2B5EF4-FFF2-40B4-BE49-F238E27FC236}">
                    <a16:creationId xmlns:a16="http://schemas.microsoft.com/office/drawing/2014/main" id="{85996BDA-3C37-CB27-DD26-0F5F69F27991}"/>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316;p36">
                <a:extLst>
                  <a:ext uri="{FF2B5EF4-FFF2-40B4-BE49-F238E27FC236}">
                    <a16:creationId xmlns:a16="http://schemas.microsoft.com/office/drawing/2014/main" id="{022D44C6-D12B-86F2-0BCF-A5B71CF52844}"/>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317;p36">
                <a:extLst>
                  <a:ext uri="{FF2B5EF4-FFF2-40B4-BE49-F238E27FC236}">
                    <a16:creationId xmlns:a16="http://schemas.microsoft.com/office/drawing/2014/main" id="{E755A2F8-F613-85DC-DF19-1E51CDE057DA}"/>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318;p36">
                <a:extLst>
                  <a:ext uri="{FF2B5EF4-FFF2-40B4-BE49-F238E27FC236}">
                    <a16:creationId xmlns:a16="http://schemas.microsoft.com/office/drawing/2014/main" id="{2E2E9353-8BC0-FE07-292B-9F65E7A0EDB2}"/>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319;p36">
                <a:extLst>
                  <a:ext uri="{FF2B5EF4-FFF2-40B4-BE49-F238E27FC236}">
                    <a16:creationId xmlns:a16="http://schemas.microsoft.com/office/drawing/2014/main" id="{7A36848E-F1C9-66CE-B611-20796E26AF3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320;p36">
                <a:extLst>
                  <a:ext uri="{FF2B5EF4-FFF2-40B4-BE49-F238E27FC236}">
                    <a16:creationId xmlns:a16="http://schemas.microsoft.com/office/drawing/2014/main" id="{CF472DC1-319F-07EE-0D17-1A1662305054}"/>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321;p36">
                <a:extLst>
                  <a:ext uri="{FF2B5EF4-FFF2-40B4-BE49-F238E27FC236}">
                    <a16:creationId xmlns:a16="http://schemas.microsoft.com/office/drawing/2014/main" id="{8C3DD9D9-0039-1AEC-A972-AA71A1C040AF}"/>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322;p36">
                <a:extLst>
                  <a:ext uri="{FF2B5EF4-FFF2-40B4-BE49-F238E27FC236}">
                    <a16:creationId xmlns:a16="http://schemas.microsoft.com/office/drawing/2014/main" id="{1046322F-3ADC-E186-342B-05FDE552469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323;p36">
                <a:extLst>
                  <a:ext uri="{FF2B5EF4-FFF2-40B4-BE49-F238E27FC236}">
                    <a16:creationId xmlns:a16="http://schemas.microsoft.com/office/drawing/2014/main" id="{7C4D47B5-BB92-802E-DC94-C67F0F9FBF51}"/>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324;p36">
                <a:extLst>
                  <a:ext uri="{FF2B5EF4-FFF2-40B4-BE49-F238E27FC236}">
                    <a16:creationId xmlns:a16="http://schemas.microsoft.com/office/drawing/2014/main" id="{DFBB1AB4-3743-B2A8-7577-A314B8BF7C82}"/>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325;p36">
                <a:extLst>
                  <a:ext uri="{FF2B5EF4-FFF2-40B4-BE49-F238E27FC236}">
                    <a16:creationId xmlns:a16="http://schemas.microsoft.com/office/drawing/2014/main" id="{9337CEAA-3033-E1D4-6370-1D6F0309888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1326;p36">
                <a:extLst>
                  <a:ext uri="{FF2B5EF4-FFF2-40B4-BE49-F238E27FC236}">
                    <a16:creationId xmlns:a16="http://schemas.microsoft.com/office/drawing/2014/main" id="{9E36B920-D389-BF13-A002-EC1F69CA407E}"/>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327;p36">
                <a:extLst>
                  <a:ext uri="{FF2B5EF4-FFF2-40B4-BE49-F238E27FC236}">
                    <a16:creationId xmlns:a16="http://schemas.microsoft.com/office/drawing/2014/main" id="{4A71DDEF-ECD7-32EF-0464-7F1F86433AE1}"/>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328;p36">
                <a:extLst>
                  <a:ext uri="{FF2B5EF4-FFF2-40B4-BE49-F238E27FC236}">
                    <a16:creationId xmlns:a16="http://schemas.microsoft.com/office/drawing/2014/main" id="{BC26B8C1-DB33-AFDC-F386-007586E4426A}"/>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1329;p36">
                <a:extLst>
                  <a:ext uri="{FF2B5EF4-FFF2-40B4-BE49-F238E27FC236}">
                    <a16:creationId xmlns:a16="http://schemas.microsoft.com/office/drawing/2014/main" id="{FB8D1AE7-1693-B4D7-BC55-013F8B33F2ED}"/>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1330;p36">
                <a:extLst>
                  <a:ext uri="{FF2B5EF4-FFF2-40B4-BE49-F238E27FC236}">
                    <a16:creationId xmlns:a16="http://schemas.microsoft.com/office/drawing/2014/main" id="{26E8EEA2-FFB1-B7BA-950E-716CA6962412}"/>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1331;p36">
                <a:extLst>
                  <a:ext uri="{FF2B5EF4-FFF2-40B4-BE49-F238E27FC236}">
                    <a16:creationId xmlns:a16="http://schemas.microsoft.com/office/drawing/2014/main" id="{2AD3E3DE-3EDB-1D08-4462-6677AC0F52DD}"/>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1332;p36">
                <a:extLst>
                  <a:ext uri="{FF2B5EF4-FFF2-40B4-BE49-F238E27FC236}">
                    <a16:creationId xmlns:a16="http://schemas.microsoft.com/office/drawing/2014/main" id="{E9A64E3E-1016-6CFC-4CFF-801CA933C971}"/>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333;p36">
                <a:extLst>
                  <a:ext uri="{FF2B5EF4-FFF2-40B4-BE49-F238E27FC236}">
                    <a16:creationId xmlns:a16="http://schemas.microsoft.com/office/drawing/2014/main" id="{296554D3-67D4-1F08-D58B-57BBA5BE98CF}"/>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 name="Google Shape;4349;p60">
            <a:extLst>
              <a:ext uri="{FF2B5EF4-FFF2-40B4-BE49-F238E27FC236}">
                <a16:creationId xmlns:a16="http://schemas.microsoft.com/office/drawing/2014/main" id="{7083C1C5-CC29-71E5-A3A0-2E3989078762}"/>
              </a:ext>
            </a:extLst>
          </p:cNvPr>
          <p:cNvGrpSpPr/>
          <p:nvPr/>
        </p:nvGrpSpPr>
        <p:grpSpPr>
          <a:xfrm rot="4021247">
            <a:off x="10364195" y="-2738840"/>
            <a:ext cx="1689666" cy="1746120"/>
            <a:chOff x="6724338" y="3793613"/>
            <a:chExt cx="909050" cy="957900"/>
          </a:xfrm>
        </p:grpSpPr>
        <p:sp>
          <p:nvSpPr>
            <p:cNvPr id="926" name="Google Shape;4350;p60">
              <a:extLst>
                <a:ext uri="{FF2B5EF4-FFF2-40B4-BE49-F238E27FC236}">
                  <a16:creationId xmlns:a16="http://schemas.microsoft.com/office/drawing/2014/main" id="{12807212-7EE4-493A-5BE0-DF4B8BA7FBEB}"/>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4351;p60">
              <a:extLst>
                <a:ext uri="{FF2B5EF4-FFF2-40B4-BE49-F238E27FC236}">
                  <a16:creationId xmlns:a16="http://schemas.microsoft.com/office/drawing/2014/main" id="{F1DC3EBE-9C6E-4B14-E984-26ABA38FB29A}"/>
                </a:ext>
              </a:extLst>
            </p:cNvPr>
            <p:cNvGrpSpPr/>
            <p:nvPr/>
          </p:nvGrpSpPr>
          <p:grpSpPr>
            <a:xfrm>
              <a:off x="6724338" y="3793613"/>
              <a:ext cx="909050" cy="957900"/>
              <a:chOff x="6730150" y="2805850"/>
              <a:chExt cx="909050" cy="957900"/>
            </a:xfrm>
          </p:grpSpPr>
          <p:sp>
            <p:nvSpPr>
              <p:cNvPr id="928" name="Google Shape;4352;p60">
                <a:extLst>
                  <a:ext uri="{FF2B5EF4-FFF2-40B4-BE49-F238E27FC236}">
                    <a16:creationId xmlns:a16="http://schemas.microsoft.com/office/drawing/2014/main" id="{4B6E33F6-3B56-441B-054C-C916DC465ABC}"/>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353;p60">
                <a:extLst>
                  <a:ext uri="{FF2B5EF4-FFF2-40B4-BE49-F238E27FC236}">
                    <a16:creationId xmlns:a16="http://schemas.microsoft.com/office/drawing/2014/main" id="{287EB0B7-1F81-79C6-7B08-5D48C22563A3}"/>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354;p60">
                <a:extLst>
                  <a:ext uri="{FF2B5EF4-FFF2-40B4-BE49-F238E27FC236}">
                    <a16:creationId xmlns:a16="http://schemas.microsoft.com/office/drawing/2014/main" id="{ED35A775-66CA-E3BD-7D38-96A26653B2E5}"/>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355;p60">
                <a:extLst>
                  <a:ext uri="{FF2B5EF4-FFF2-40B4-BE49-F238E27FC236}">
                    <a16:creationId xmlns:a16="http://schemas.microsoft.com/office/drawing/2014/main" id="{1B520F9C-EF8C-3361-41D9-B5C6DD4A950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356;p60">
                <a:extLst>
                  <a:ext uri="{FF2B5EF4-FFF2-40B4-BE49-F238E27FC236}">
                    <a16:creationId xmlns:a16="http://schemas.microsoft.com/office/drawing/2014/main" id="{B4128663-8B44-6BDE-CD51-6A7ECEBC4250}"/>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357;p60">
                <a:extLst>
                  <a:ext uri="{FF2B5EF4-FFF2-40B4-BE49-F238E27FC236}">
                    <a16:creationId xmlns:a16="http://schemas.microsoft.com/office/drawing/2014/main" id="{292AA128-8555-DADA-E264-768ABE4C70C4}"/>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358;p60">
                <a:extLst>
                  <a:ext uri="{FF2B5EF4-FFF2-40B4-BE49-F238E27FC236}">
                    <a16:creationId xmlns:a16="http://schemas.microsoft.com/office/drawing/2014/main" id="{B8E31A1C-52C6-3871-CB8B-59D189C5A59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359;p60">
                <a:extLst>
                  <a:ext uri="{FF2B5EF4-FFF2-40B4-BE49-F238E27FC236}">
                    <a16:creationId xmlns:a16="http://schemas.microsoft.com/office/drawing/2014/main" id="{C38A0DCC-FCA3-4B50-61D6-8586E439F61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360;p60">
                <a:extLst>
                  <a:ext uri="{FF2B5EF4-FFF2-40B4-BE49-F238E27FC236}">
                    <a16:creationId xmlns:a16="http://schemas.microsoft.com/office/drawing/2014/main" id="{4BC99062-0474-80FA-144D-01F104D3764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361;p60">
                <a:extLst>
                  <a:ext uri="{FF2B5EF4-FFF2-40B4-BE49-F238E27FC236}">
                    <a16:creationId xmlns:a16="http://schemas.microsoft.com/office/drawing/2014/main" id="{9F1A6045-8243-1D05-D949-8DD01B0B2A8B}"/>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362;p60">
                <a:extLst>
                  <a:ext uri="{FF2B5EF4-FFF2-40B4-BE49-F238E27FC236}">
                    <a16:creationId xmlns:a16="http://schemas.microsoft.com/office/drawing/2014/main" id="{B757EA40-BDDE-9BEC-D99B-3A26EF7F74CB}"/>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363;p60">
                <a:extLst>
                  <a:ext uri="{FF2B5EF4-FFF2-40B4-BE49-F238E27FC236}">
                    <a16:creationId xmlns:a16="http://schemas.microsoft.com/office/drawing/2014/main" id="{9F642E4B-1DC0-69BC-3215-47D0A0DCA576}"/>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364;p60">
                <a:extLst>
                  <a:ext uri="{FF2B5EF4-FFF2-40B4-BE49-F238E27FC236}">
                    <a16:creationId xmlns:a16="http://schemas.microsoft.com/office/drawing/2014/main" id="{05658284-744E-2602-58FA-FF6A8E5A46EE}"/>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365;p60">
                <a:extLst>
                  <a:ext uri="{FF2B5EF4-FFF2-40B4-BE49-F238E27FC236}">
                    <a16:creationId xmlns:a16="http://schemas.microsoft.com/office/drawing/2014/main" id="{45FB7262-9CF9-05CA-54E1-667C8DBAE748}"/>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366;p60">
                <a:extLst>
                  <a:ext uri="{FF2B5EF4-FFF2-40B4-BE49-F238E27FC236}">
                    <a16:creationId xmlns:a16="http://schemas.microsoft.com/office/drawing/2014/main" id="{2709B420-EF11-558B-6F74-CFE14DBC622D}"/>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367;p60">
                <a:extLst>
                  <a:ext uri="{FF2B5EF4-FFF2-40B4-BE49-F238E27FC236}">
                    <a16:creationId xmlns:a16="http://schemas.microsoft.com/office/drawing/2014/main" id="{221785AC-A535-43AE-BBD9-94FECA4BF23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368;p60">
                <a:extLst>
                  <a:ext uri="{FF2B5EF4-FFF2-40B4-BE49-F238E27FC236}">
                    <a16:creationId xmlns:a16="http://schemas.microsoft.com/office/drawing/2014/main" id="{52079C47-25E7-2B78-CD0E-5511356AD52E}"/>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369;p60">
                <a:extLst>
                  <a:ext uri="{FF2B5EF4-FFF2-40B4-BE49-F238E27FC236}">
                    <a16:creationId xmlns:a16="http://schemas.microsoft.com/office/drawing/2014/main" id="{F94AC2EE-8CEE-EC89-731B-498B26480C6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370;p60">
                <a:extLst>
                  <a:ext uri="{FF2B5EF4-FFF2-40B4-BE49-F238E27FC236}">
                    <a16:creationId xmlns:a16="http://schemas.microsoft.com/office/drawing/2014/main" id="{2F0A081B-A0D1-5D4E-00BF-24A0E36755B2}"/>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371;p60">
                <a:extLst>
                  <a:ext uri="{FF2B5EF4-FFF2-40B4-BE49-F238E27FC236}">
                    <a16:creationId xmlns:a16="http://schemas.microsoft.com/office/drawing/2014/main" id="{5C920ED8-37CB-E4CF-24C5-9374593229BA}"/>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372;p60">
                <a:extLst>
                  <a:ext uri="{FF2B5EF4-FFF2-40B4-BE49-F238E27FC236}">
                    <a16:creationId xmlns:a16="http://schemas.microsoft.com/office/drawing/2014/main" id="{551E5029-0423-E6D4-B455-7CD35F0039DB}"/>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373;p60">
                <a:extLst>
                  <a:ext uri="{FF2B5EF4-FFF2-40B4-BE49-F238E27FC236}">
                    <a16:creationId xmlns:a16="http://schemas.microsoft.com/office/drawing/2014/main" id="{BA25F0FD-AE5C-D706-1A37-9CD9AB0ED442}"/>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374;p60">
                <a:extLst>
                  <a:ext uri="{FF2B5EF4-FFF2-40B4-BE49-F238E27FC236}">
                    <a16:creationId xmlns:a16="http://schemas.microsoft.com/office/drawing/2014/main" id="{CB3E8013-4678-AA0A-2988-DEAEAFE4BCD6}"/>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375;p60">
                <a:extLst>
                  <a:ext uri="{FF2B5EF4-FFF2-40B4-BE49-F238E27FC236}">
                    <a16:creationId xmlns:a16="http://schemas.microsoft.com/office/drawing/2014/main" id="{4549F488-1C06-842E-9865-89FE3C2E28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376;p60">
                <a:extLst>
                  <a:ext uri="{FF2B5EF4-FFF2-40B4-BE49-F238E27FC236}">
                    <a16:creationId xmlns:a16="http://schemas.microsoft.com/office/drawing/2014/main" id="{449D4EB6-B109-D932-441B-9324C962612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377;p60">
                <a:extLst>
                  <a:ext uri="{FF2B5EF4-FFF2-40B4-BE49-F238E27FC236}">
                    <a16:creationId xmlns:a16="http://schemas.microsoft.com/office/drawing/2014/main" id="{322B90F4-9274-695D-8ABF-AA23CFA0D4DA}"/>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378;p60">
                <a:extLst>
                  <a:ext uri="{FF2B5EF4-FFF2-40B4-BE49-F238E27FC236}">
                    <a16:creationId xmlns:a16="http://schemas.microsoft.com/office/drawing/2014/main" id="{E9BE4DEC-979B-983F-D69B-9D88279430A1}"/>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379;p60">
                <a:extLst>
                  <a:ext uri="{FF2B5EF4-FFF2-40B4-BE49-F238E27FC236}">
                    <a16:creationId xmlns:a16="http://schemas.microsoft.com/office/drawing/2014/main" id="{15CD1A7D-0353-ADB3-6D60-3E1214893CBF}"/>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380;p60">
                <a:extLst>
                  <a:ext uri="{FF2B5EF4-FFF2-40B4-BE49-F238E27FC236}">
                    <a16:creationId xmlns:a16="http://schemas.microsoft.com/office/drawing/2014/main" id="{C2EC75CA-DC25-EFFF-27AE-2484C974B1A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381;p60">
                <a:extLst>
                  <a:ext uri="{FF2B5EF4-FFF2-40B4-BE49-F238E27FC236}">
                    <a16:creationId xmlns:a16="http://schemas.microsoft.com/office/drawing/2014/main" id="{7E90B7AF-678F-5A1D-8C11-AA71D967A52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382;p60">
                <a:extLst>
                  <a:ext uri="{FF2B5EF4-FFF2-40B4-BE49-F238E27FC236}">
                    <a16:creationId xmlns:a16="http://schemas.microsoft.com/office/drawing/2014/main" id="{09A62126-FE19-809A-BFF6-04F6087AE6A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383;p60">
                <a:extLst>
                  <a:ext uri="{FF2B5EF4-FFF2-40B4-BE49-F238E27FC236}">
                    <a16:creationId xmlns:a16="http://schemas.microsoft.com/office/drawing/2014/main" id="{63F6F29A-6E78-4591-131B-0EDF98879A0B}"/>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84;p60">
                <a:extLst>
                  <a:ext uri="{FF2B5EF4-FFF2-40B4-BE49-F238E27FC236}">
                    <a16:creationId xmlns:a16="http://schemas.microsoft.com/office/drawing/2014/main" id="{B8B19231-6C01-3318-2A96-CE6D6708134B}"/>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85;p60">
                <a:extLst>
                  <a:ext uri="{FF2B5EF4-FFF2-40B4-BE49-F238E27FC236}">
                    <a16:creationId xmlns:a16="http://schemas.microsoft.com/office/drawing/2014/main" id="{62270D87-BA79-C2A7-2E26-B9E0C1E126C7}"/>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86;p60">
                <a:extLst>
                  <a:ext uri="{FF2B5EF4-FFF2-40B4-BE49-F238E27FC236}">
                    <a16:creationId xmlns:a16="http://schemas.microsoft.com/office/drawing/2014/main" id="{CA3397CD-73F6-8815-1FB2-1F75D171FEB3}"/>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 name="Google Shape;1357;p37">
            <a:extLst>
              <a:ext uri="{FF2B5EF4-FFF2-40B4-BE49-F238E27FC236}">
                <a16:creationId xmlns:a16="http://schemas.microsoft.com/office/drawing/2014/main" id="{4D52246D-771C-2F3F-F8F1-B06582A695A9}"/>
              </a:ext>
            </a:extLst>
          </p:cNvPr>
          <p:cNvGrpSpPr/>
          <p:nvPr/>
        </p:nvGrpSpPr>
        <p:grpSpPr>
          <a:xfrm rot="11869663">
            <a:off x="-4150191" y="459462"/>
            <a:ext cx="1599617" cy="1935136"/>
            <a:chOff x="3922200" y="2432125"/>
            <a:chExt cx="534925" cy="647125"/>
          </a:xfrm>
        </p:grpSpPr>
        <p:sp>
          <p:nvSpPr>
            <p:cNvPr id="772" name="Google Shape;1358;p37">
              <a:extLst>
                <a:ext uri="{FF2B5EF4-FFF2-40B4-BE49-F238E27FC236}">
                  <a16:creationId xmlns:a16="http://schemas.microsoft.com/office/drawing/2014/main" id="{0C964DA8-98AD-AEB1-46D4-E3A09D4A30E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1359;p37">
              <a:extLst>
                <a:ext uri="{FF2B5EF4-FFF2-40B4-BE49-F238E27FC236}">
                  <a16:creationId xmlns:a16="http://schemas.microsoft.com/office/drawing/2014/main" id="{9E9F417B-7004-D15F-49B4-2CFAFB8DC1E0}"/>
                </a:ext>
              </a:extLst>
            </p:cNvPr>
            <p:cNvGrpSpPr/>
            <p:nvPr/>
          </p:nvGrpSpPr>
          <p:grpSpPr>
            <a:xfrm>
              <a:off x="3922500" y="2432125"/>
              <a:ext cx="534625" cy="647125"/>
              <a:chOff x="3922500" y="1079725"/>
              <a:chExt cx="534625" cy="647125"/>
            </a:xfrm>
          </p:grpSpPr>
          <p:sp>
            <p:nvSpPr>
              <p:cNvPr id="774" name="Google Shape;1360;p37">
                <a:extLst>
                  <a:ext uri="{FF2B5EF4-FFF2-40B4-BE49-F238E27FC236}">
                    <a16:creationId xmlns:a16="http://schemas.microsoft.com/office/drawing/2014/main" id="{23B06CE5-432B-E850-7661-42C2C3D322B0}"/>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361;p37">
                <a:extLst>
                  <a:ext uri="{FF2B5EF4-FFF2-40B4-BE49-F238E27FC236}">
                    <a16:creationId xmlns:a16="http://schemas.microsoft.com/office/drawing/2014/main" id="{0AFDE7B5-5CBD-0F5C-254B-94BF970A8BF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362;p37">
                <a:extLst>
                  <a:ext uri="{FF2B5EF4-FFF2-40B4-BE49-F238E27FC236}">
                    <a16:creationId xmlns:a16="http://schemas.microsoft.com/office/drawing/2014/main" id="{676C1271-98BD-28CD-07BA-8E39B85FA2A0}"/>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363;p37">
                <a:extLst>
                  <a:ext uri="{FF2B5EF4-FFF2-40B4-BE49-F238E27FC236}">
                    <a16:creationId xmlns:a16="http://schemas.microsoft.com/office/drawing/2014/main" id="{D3AA0727-161B-940A-FD68-133A5B753452}"/>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364;p37">
                <a:extLst>
                  <a:ext uri="{FF2B5EF4-FFF2-40B4-BE49-F238E27FC236}">
                    <a16:creationId xmlns:a16="http://schemas.microsoft.com/office/drawing/2014/main" id="{F480A6A2-6A35-CA25-BCDE-3CABEE553B3E}"/>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365;p37">
                <a:extLst>
                  <a:ext uri="{FF2B5EF4-FFF2-40B4-BE49-F238E27FC236}">
                    <a16:creationId xmlns:a16="http://schemas.microsoft.com/office/drawing/2014/main" id="{6507DD28-0E2C-998E-7A80-5167B6E7D084}"/>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366;p37">
                <a:extLst>
                  <a:ext uri="{FF2B5EF4-FFF2-40B4-BE49-F238E27FC236}">
                    <a16:creationId xmlns:a16="http://schemas.microsoft.com/office/drawing/2014/main" id="{D90AB152-3503-2966-1C71-925FC68175E6}"/>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367;p37">
                <a:extLst>
                  <a:ext uri="{FF2B5EF4-FFF2-40B4-BE49-F238E27FC236}">
                    <a16:creationId xmlns:a16="http://schemas.microsoft.com/office/drawing/2014/main" id="{15366CF8-B9C9-13BC-79CF-C7D767B0BE84}"/>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368;p37">
                <a:extLst>
                  <a:ext uri="{FF2B5EF4-FFF2-40B4-BE49-F238E27FC236}">
                    <a16:creationId xmlns:a16="http://schemas.microsoft.com/office/drawing/2014/main" id="{6DA66F56-E17B-20FB-EC53-5628A3F569E6}"/>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369;p37">
                <a:extLst>
                  <a:ext uri="{FF2B5EF4-FFF2-40B4-BE49-F238E27FC236}">
                    <a16:creationId xmlns:a16="http://schemas.microsoft.com/office/drawing/2014/main" id="{B219505C-4B81-2F26-4AE8-A992A141FD39}"/>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370;p37">
                <a:extLst>
                  <a:ext uri="{FF2B5EF4-FFF2-40B4-BE49-F238E27FC236}">
                    <a16:creationId xmlns:a16="http://schemas.microsoft.com/office/drawing/2014/main" id="{C5E9AFD0-6346-D7A4-9E70-7FD72F7D8C7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371;p37">
                <a:extLst>
                  <a:ext uri="{FF2B5EF4-FFF2-40B4-BE49-F238E27FC236}">
                    <a16:creationId xmlns:a16="http://schemas.microsoft.com/office/drawing/2014/main" id="{9A835423-0A34-3FA7-3F42-ADE8D661013B}"/>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372;p37">
                <a:extLst>
                  <a:ext uri="{FF2B5EF4-FFF2-40B4-BE49-F238E27FC236}">
                    <a16:creationId xmlns:a16="http://schemas.microsoft.com/office/drawing/2014/main" id="{54B4B011-88C5-F418-ABFF-E713074AC8BC}"/>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373;p37">
                <a:extLst>
                  <a:ext uri="{FF2B5EF4-FFF2-40B4-BE49-F238E27FC236}">
                    <a16:creationId xmlns:a16="http://schemas.microsoft.com/office/drawing/2014/main" id="{03A38520-B8B8-3B60-2BDD-18C9EEC3BF1F}"/>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374;p37">
                <a:extLst>
                  <a:ext uri="{FF2B5EF4-FFF2-40B4-BE49-F238E27FC236}">
                    <a16:creationId xmlns:a16="http://schemas.microsoft.com/office/drawing/2014/main" id="{94EB32B1-C166-34BC-C4F1-3573062328C6}"/>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375;p37">
                <a:extLst>
                  <a:ext uri="{FF2B5EF4-FFF2-40B4-BE49-F238E27FC236}">
                    <a16:creationId xmlns:a16="http://schemas.microsoft.com/office/drawing/2014/main" id="{F9AF1461-CF1B-63D4-6049-91668096EABC}"/>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376;p37">
                <a:extLst>
                  <a:ext uri="{FF2B5EF4-FFF2-40B4-BE49-F238E27FC236}">
                    <a16:creationId xmlns:a16="http://schemas.microsoft.com/office/drawing/2014/main" id="{536978F9-0B2A-F4FD-7914-77736C30C95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377;p37">
                <a:extLst>
                  <a:ext uri="{FF2B5EF4-FFF2-40B4-BE49-F238E27FC236}">
                    <a16:creationId xmlns:a16="http://schemas.microsoft.com/office/drawing/2014/main" id="{8AE1B194-C8AB-9882-6FCC-85027DA9BF4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378;p37">
                <a:extLst>
                  <a:ext uri="{FF2B5EF4-FFF2-40B4-BE49-F238E27FC236}">
                    <a16:creationId xmlns:a16="http://schemas.microsoft.com/office/drawing/2014/main" id="{CD81675C-0AA8-BDC7-0A7B-C38BB5B9B88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379;p37">
                <a:extLst>
                  <a:ext uri="{FF2B5EF4-FFF2-40B4-BE49-F238E27FC236}">
                    <a16:creationId xmlns:a16="http://schemas.microsoft.com/office/drawing/2014/main" id="{FFC38FB9-488F-98AE-07C3-2A0C4CFA0357}"/>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380;p37">
                <a:extLst>
                  <a:ext uri="{FF2B5EF4-FFF2-40B4-BE49-F238E27FC236}">
                    <a16:creationId xmlns:a16="http://schemas.microsoft.com/office/drawing/2014/main" id="{3CE36FAD-BC3E-8DF2-EF8E-5AB6CCDF90A0}"/>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381;p37">
                <a:extLst>
                  <a:ext uri="{FF2B5EF4-FFF2-40B4-BE49-F238E27FC236}">
                    <a16:creationId xmlns:a16="http://schemas.microsoft.com/office/drawing/2014/main" id="{923A0059-9088-31C9-63B9-94BFE989FAF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382;p37">
                <a:extLst>
                  <a:ext uri="{FF2B5EF4-FFF2-40B4-BE49-F238E27FC236}">
                    <a16:creationId xmlns:a16="http://schemas.microsoft.com/office/drawing/2014/main" id="{AA676967-32FB-7588-D97C-F0612890513D}"/>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383;p37">
                <a:extLst>
                  <a:ext uri="{FF2B5EF4-FFF2-40B4-BE49-F238E27FC236}">
                    <a16:creationId xmlns:a16="http://schemas.microsoft.com/office/drawing/2014/main" id="{C85CCB17-E419-D9FC-5E9D-58C77ED8EF3C}"/>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384;p37">
                <a:extLst>
                  <a:ext uri="{FF2B5EF4-FFF2-40B4-BE49-F238E27FC236}">
                    <a16:creationId xmlns:a16="http://schemas.microsoft.com/office/drawing/2014/main" id="{42052501-BE34-B629-E1C2-97C15DC1908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385;p37">
                <a:extLst>
                  <a:ext uri="{FF2B5EF4-FFF2-40B4-BE49-F238E27FC236}">
                    <a16:creationId xmlns:a16="http://schemas.microsoft.com/office/drawing/2014/main" id="{65559301-6BE0-D5C6-1A18-2D8647559B28}"/>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386;p37">
                <a:extLst>
                  <a:ext uri="{FF2B5EF4-FFF2-40B4-BE49-F238E27FC236}">
                    <a16:creationId xmlns:a16="http://schemas.microsoft.com/office/drawing/2014/main" id="{557BDC71-5512-9B7B-E570-703FAE35FF2E}"/>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387;p37">
                <a:extLst>
                  <a:ext uri="{FF2B5EF4-FFF2-40B4-BE49-F238E27FC236}">
                    <a16:creationId xmlns:a16="http://schemas.microsoft.com/office/drawing/2014/main" id="{B24F91CD-3315-F813-1C77-19DD3C492CF3}"/>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388;p37">
                <a:extLst>
                  <a:ext uri="{FF2B5EF4-FFF2-40B4-BE49-F238E27FC236}">
                    <a16:creationId xmlns:a16="http://schemas.microsoft.com/office/drawing/2014/main" id="{C6AD18D2-5ACC-49E8-8103-30E6D40342CE}"/>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389;p37">
                <a:extLst>
                  <a:ext uri="{FF2B5EF4-FFF2-40B4-BE49-F238E27FC236}">
                    <a16:creationId xmlns:a16="http://schemas.microsoft.com/office/drawing/2014/main" id="{7F34B7BD-849E-4F29-689A-E3F3659F916A}"/>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390;p37">
                <a:extLst>
                  <a:ext uri="{FF2B5EF4-FFF2-40B4-BE49-F238E27FC236}">
                    <a16:creationId xmlns:a16="http://schemas.microsoft.com/office/drawing/2014/main" id="{EA526BF9-8378-27A4-ED9E-D181CE24C121}"/>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391;p37">
                <a:extLst>
                  <a:ext uri="{FF2B5EF4-FFF2-40B4-BE49-F238E27FC236}">
                    <a16:creationId xmlns:a16="http://schemas.microsoft.com/office/drawing/2014/main" id="{5772BB66-329D-4818-EDD8-6C2864AC7321}"/>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392;p37">
                <a:extLst>
                  <a:ext uri="{FF2B5EF4-FFF2-40B4-BE49-F238E27FC236}">
                    <a16:creationId xmlns:a16="http://schemas.microsoft.com/office/drawing/2014/main" id="{CCCFF1F0-FB11-ACF3-A86A-202127D9EF1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393;p37">
                <a:extLst>
                  <a:ext uri="{FF2B5EF4-FFF2-40B4-BE49-F238E27FC236}">
                    <a16:creationId xmlns:a16="http://schemas.microsoft.com/office/drawing/2014/main" id="{08201465-3810-37FC-9C70-DFCBE33E753C}"/>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394;p37">
                <a:extLst>
                  <a:ext uri="{FF2B5EF4-FFF2-40B4-BE49-F238E27FC236}">
                    <a16:creationId xmlns:a16="http://schemas.microsoft.com/office/drawing/2014/main" id="{0CEED2C9-C49A-2765-890E-78C00B7E89AD}"/>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395;p37">
                <a:extLst>
                  <a:ext uri="{FF2B5EF4-FFF2-40B4-BE49-F238E27FC236}">
                    <a16:creationId xmlns:a16="http://schemas.microsoft.com/office/drawing/2014/main" id="{10B506EF-3769-7F49-FC9D-A87A85AEFCCB}"/>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396;p37">
                <a:extLst>
                  <a:ext uri="{FF2B5EF4-FFF2-40B4-BE49-F238E27FC236}">
                    <a16:creationId xmlns:a16="http://schemas.microsoft.com/office/drawing/2014/main" id="{7EFB5F5B-0DE4-C283-306A-682D59DB9801}"/>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397;p37">
                <a:extLst>
                  <a:ext uri="{FF2B5EF4-FFF2-40B4-BE49-F238E27FC236}">
                    <a16:creationId xmlns:a16="http://schemas.microsoft.com/office/drawing/2014/main" id="{B975AF64-8806-977B-DC93-A68973FE3636}"/>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398;p37">
                <a:extLst>
                  <a:ext uri="{FF2B5EF4-FFF2-40B4-BE49-F238E27FC236}">
                    <a16:creationId xmlns:a16="http://schemas.microsoft.com/office/drawing/2014/main" id="{52B6C3E8-90E9-D1A0-68E6-A8A318B5B5EF}"/>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399;p37">
                <a:extLst>
                  <a:ext uri="{FF2B5EF4-FFF2-40B4-BE49-F238E27FC236}">
                    <a16:creationId xmlns:a16="http://schemas.microsoft.com/office/drawing/2014/main" id="{E577BE12-BD35-3D2D-3EA3-5FEB215EC0D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400;p37">
                <a:extLst>
                  <a:ext uri="{FF2B5EF4-FFF2-40B4-BE49-F238E27FC236}">
                    <a16:creationId xmlns:a16="http://schemas.microsoft.com/office/drawing/2014/main" id="{64F6CC66-9784-350D-935B-AEE466EAE867}"/>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401;p37">
                <a:extLst>
                  <a:ext uri="{FF2B5EF4-FFF2-40B4-BE49-F238E27FC236}">
                    <a16:creationId xmlns:a16="http://schemas.microsoft.com/office/drawing/2014/main" id="{66F907C0-A392-EA2F-F437-DD48EE33126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402;p37">
                <a:extLst>
                  <a:ext uri="{FF2B5EF4-FFF2-40B4-BE49-F238E27FC236}">
                    <a16:creationId xmlns:a16="http://schemas.microsoft.com/office/drawing/2014/main" id="{AD797AAE-9F8A-D76A-D149-AA85C0AA919B}"/>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403;p37">
                <a:extLst>
                  <a:ext uri="{FF2B5EF4-FFF2-40B4-BE49-F238E27FC236}">
                    <a16:creationId xmlns:a16="http://schemas.microsoft.com/office/drawing/2014/main" id="{E88046B6-73CF-CEF5-A244-1FBC6E09DFA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404;p37">
                <a:extLst>
                  <a:ext uri="{FF2B5EF4-FFF2-40B4-BE49-F238E27FC236}">
                    <a16:creationId xmlns:a16="http://schemas.microsoft.com/office/drawing/2014/main" id="{804F163C-CAEC-0351-8CFC-45B65A60CE56}"/>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405;p37">
                <a:extLst>
                  <a:ext uri="{FF2B5EF4-FFF2-40B4-BE49-F238E27FC236}">
                    <a16:creationId xmlns:a16="http://schemas.microsoft.com/office/drawing/2014/main" id="{312D40E9-1381-DF38-2569-A49830497D9A}"/>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406;p37">
                <a:extLst>
                  <a:ext uri="{FF2B5EF4-FFF2-40B4-BE49-F238E27FC236}">
                    <a16:creationId xmlns:a16="http://schemas.microsoft.com/office/drawing/2014/main" id="{B4649748-967B-F943-1F9B-9A2204B6410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407;p37">
                <a:extLst>
                  <a:ext uri="{FF2B5EF4-FFF2-40B4-BE49-F238E27FC236}">
                    <a16:creationId xmlns:a16="http://schemas.microsoft.com/office/drawing/2014/main" id="{900DA076-2048-314D-531E-F72784CD2FCA}"/>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408;p37">
                <a:extLst>
                  <a:ext uri="{FF2B5EF4-FFF2-40B4-BE49-F238E27FC236}">
                    <a16:creationId xmlns:a16="http://schemas.microsoft.com/office/drawing/2014/main" id="{B631245E-F4B5-5889-CB29-31EA6598769F}"/>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409;p37">
                <a:extLst>
                  <a:ext uri="{FF2B5EF4-FFF2-40B4-BE49-F238E27FC236}">
                    <a16:creationId xmlns:a16="http://schemas.microsoft.com/office/drawing/2014/main" id="{27C665A0-CDC6-C1EC-ED55-911A4F4A874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410;p37">
                <a:extLst>
                  <a:ext uri="{FF2B5EF4-FFF2-40B4-BE49-F238E27FC236}">
                    <a16:creationId xmlns:a16="http://schemas.microsoft.com/office/drawing/2014/main" id="{54DF6D81-7C6C-8CE6-11FB-474C8853AD1E}"/>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411;p37">
                <a:extLst>
                  <a:ext uri="{FF2B5EF4-FFF2-40B4-BE49-F238E27FC236}">
                    <a16:creationId xmlns:a16="http://schemas.microsoft.com/office/drawing/2014/main" id="{7EB27345-6AF0-E7EB-47AF-0298A7B00401}"/>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412;p37">
                <a:extLst>
                  <a:ext uri="{FF2B5EF4-FFF2-40B4-BE49-F238E27FC236}">
                    <a16:creationId xmlns:a16="http://schemas.microsoft.com/office/drawing/2014/main" id="{263A14B1-612B-52DE-B80E-F1CD042C7EE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413;p37">
                <a:extLst>
                  <a:ext uri="{FF2B5EF4-FFF2-40B4-BE49-F238E27FC236}">
                    <a16:creationId xmlns:a16="http://schemas.microsoft.com/office/drawing/2014/main" id="{AE55A931-C3D8-E3DB-0840-9DAB2766C033}"/>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414;p37">
                <a:extLst>
                  <a:ext uri="{FF2B5EF4-FFF2-40B4-BE49-F238E27FC236}">
                    <a16:creationId xmlns:a16="http://schemas.microsoft.com/office/drawing/2014/main" id="{68C06868-AEF8-242A-826A-2AF02AD76E6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415;p37">
                <a:extLst>
                  <a:ext uri="{FF2B5EF4-FFF2-40B4-BE49-F238E27FC236}">
                    <a16:creationId xmlns:a16="http://schemas.microsoft.com/office/drawing/2014/main" id="{E693B439-EA4E-D2D0-0D12-C10ED6CE08B2}"/>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416;p37">
                <a:extLst>
                  <a:ext uri="{FF2B5EF4-FFF2-40B4-BE49-F238E27FC236}">
                    <a16:creationId xmlns:a16="http://schemas.microsoft.com/office/drawing/2014/main" id="{C9063CC4-6B0A-F039-9976-896740FE1B4E}"/>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417;p37">
                <a:extLst>
                  <a:ext uri="{FF2B5EF4-FFF2-40B4-BE49-F238E27FC236}">
                    <a16:creationId xmlns:a16="http://schemas.microsoft.com/office/drawing/2014/main" id="{B1FFAAA2-75DA-4E2F-B2EC-08AA665DB23D}"/>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418;p37">
                <a:extLst>
                  <a:ext uri="{FF2B5EF4-FFF2-40B4-BE49-F238E27FC236}">
                    <a16:creationId xmlns:a16="http://schemas.microsoft.com/office/drawing/2014/main" id="{C8713070-B99F-C9D9-AE91-6428EA598A2E}"/>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5. Web Application</a:t>
            </a:r>
            <a:endParaRPr sz="2800" dirty="0"/>
          </a:p>
        </p:txBody>
      </p:sp>
      <p:sp>
        <p:nvSpPr>
          <p:cNvPr id="2" name="Google Shape;3585;p55">
            <a:extLst>
              <a:ext uri="{FF2B5EF4-FFF2-40B4-BE49-F238E27FC236}">
                <a16:creationId xmlns:a16="http://schemas.microsoft.com/office/drawing/2014/main" id="{A140204E-26DC-E599-1D91-3F4F7455A374}"/>
              </a:ext>
            </a:extLst>
          </p:cNvPr>
          <p:cNvSpPr txBox="1">
            <a:spLocks/>
          </p:cNvSpPr>
          <p:nvPr/>
        </p:nvSpPr>
        <p:spPr>
          <a:xfrm>
            <a:off x="29335" y="-130734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6. Fire Base</a:t>
            </a:r>
          </a:p>
        </p:txBody>
      </p:sp>
      <p:pic>
        <p:nvPicPr>
          <p:cNvPr id="3" name="Picture 2" descr="A screenshot of a web page&#10;&#10;Description automatically generated">
            <a:extLst>
              <a:ext uri="{FF2B5EF4-FFF2-40B4-BE49-F238E27FC236}">
                <a16:creationId xmlns:a16="http://schemas.microsoft.com/office/drawing/2014/main" id="{08DC0FE2-FF30-5B03-721B-DAA76540AB6E}"/>
              </a:ext>
            </a:extLst>
          </p:cNvPr>
          <p:cNvPicPr>
            <a:picLocks noChangeAspect="1"/>
          </p:cNvPicPr>
          <p:nvPr/>
        </p:nvPicPr>
        <p:blipFill>
          <a:blip r:embed="rId3"/>
          <a:stretch>
            <a:fillRect/>
          </a:stretch>
        </p:blipFill>
        <p:spPr>
          <a:xfrm>
            <a:off x="3388489" y="1812262"/>
            <a:ext cx="3285763" cy="1526212"/>
          </a:xfrm>
          <a:prstGeom prst="rect">
            <a:avLst/>
          </a:prstGeom>
        </p:spPr>
      </p:pic>
      <p:pic>
        <p:nvPicPr>
          <p:cNvPr id="5" name="Picture 4" descr="A login screen with a car and wifi symbol&#10;&#10;Description automatically generated">
            <a:extLst>
              <a:ext uri="{FF2B5EF4-FFF2-40B4-BE49-F238E27FC236}">
                <a16:creationId xmlns:a16="http://schemas.microsoft.com/office/drawing/2014/main" id="{04CFB836-51F5-8DA4-A2CA-337372A1DB99}"/>
              </a:ext>
            </a:extLst>
          </p:cNvPr>
          <p:cNvPicPr>
            <a:picLocks noChangeAspect="1"/>
          </p:cNvPicPr>
          <p:nvPr/>
        </p:nvPicPr>
        <p:blipFill>
          <a:blip r:embed="rId4"/>
          <a:stretch>
            <a:fillRect/>
          </a:stretch>
        </p:blipFill>
        <p:spPr>
          <a:xfrm>
            <a:off x="125875" y="1811999"/>
            <a:ext cx="3162782" cy="1519504"/>
          </a:xfrm>
          <a:prstGeom prst="rect">
            <a:avLst/>
          </a:prstGeom>
        </p:spPr>
      </p:pic>
      <p:pic>
        <p:nvPicPr>
          <p:cNvPr id="6" name="Picture 5" descr="A blue and yellow vehicle with wires and wheels&#10;&#10;Description automatically generated">
            <a:extLst>
              <a:ext uri="{FF2B5EF4-FFF2-40B4-BE49-F238E27FC236}">
                <a16:creationId xmlns:a16="http://schemas.microsoft.com/office/drawing/2014/main" id="{30DA9BA1-5EDA-A335-4BEE-79C458FCD614}"/>
              </a:ext>
            </a:extLst>
          </p:cNvPr>
          <p:cNvPicPr>
            <a:picLocks noChangeAspect="1"/>
          </p:cNvPicPr>
          <p:nvPr/>
        </p:nvPicPr>
        <p:blipFill>
          <a:blip r:embed="rId5"/>
          <a:stretch>
            <a:fillRect/>
          </a:stretch>
        </p:blipFill>
        <p:spPr>
          <a:xfrm>
            <a:off x="6759615" y="1813492"/>
            <a:ext cx="2381491" cy="2435259"/>
          </a:xfrm>
          <a:prstGeom prst="rect">
            <a:avLst/>
          </a:prstGeom>
        </p:spPr>
      </p:pic>
    </p:spTree>
    <p:extLst>
      <p:ext uri="{BB962C8B-B14F-4D97-AF65-F5344CB8AC3E}">
        <p14:creationId xmlns:p14="http://schemas.microsoft.com/office/powerpoint/2010/main" val="286948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8188086" y="114543"/>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114295" y="3649227"/>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6. Fire Base</a:t>
            </a:r>
            <a:endParaRPr sz="2800" dirty="0"/>
          </a:p>
        </p:txBody>
      </p:sp>
      <p:pic>
        <p:nvPicPr>
          <p:cNvPr id="2" name="Picture 1">
            <a:extLst>
              <a:ext uri="{FF2B5EF4-FFF2-40B4-BE49-F238E27FC236}">
                <a16:creationId xmlns:a16="http://schemas.microsoft.com/office/drawing/2014/main" id="{A82E37E0-1791-BACD-6212-CA796E189924}"/>
              </a:ext>
            </a:extLst>
          </p:cNvPr>
          <p:cNvPicPr>
            <a:picLocks noChangeAspect="1"/>
          </p:cNvPicPr>
          <p:nvPr/>
        </p:nvPicPr>
        <p:blipFill>
          <a:blip r:embed="rId3"/>
          <a:stretch>
            <a:fillRect/>
          </a:stretch>
        </p:blipFill>
        <p:spPr>
          <a:xfrm>
            <a:off x="1236839" y="963063"/>
            <a:ext cx="2928751" cy="3096527"/>
          </a:xfrm>
          <a:prstGeom prst="rect">
            <a:avLst/>
          </a:prstGeom>
        </p:spPr>
      </p:pic>
      <p:pic>
        <p:nvPicPr>
          <p:cNvPr id="3" name="Picture 2">
            <a:extLst>
              <a:ext uri="{FF2B5EF4-FFF2-40B4-BE49-F238E27FC236}">
                <a16:creationId xmlns:a16="http://schemas.microsoft.com/office/drawing/2014/main" id="{1B2B7FD8-E99F-7DB8-7845-AA83DFED029B}"/>
              </a:ext>
            </a:extLst>
          </p:cNvPr>
          <p:cNvPicPr>
            <a:picLocks noChangeAspect="1"/>
          </p:cNvPicPr>
          <p:nvPr/>
        </p:nvPicPr>
        <p:blipFill>
          <a:blip r:embed="rId4"/>
          <a:stretch>
            <a:fillRect/>
          </a:stretch>
        </p:blipFill>
        <p:spPr>
          <a:xfrm>
            <a:off x="4496897" y="962431"/>
            <a:ext cx="3633850" cy="3096658"/>
          </a:xfrm>
          <a:prstGeom prst="rect">
            <a:avLst/>
          </a:prstGeom>
        </p:spPr>
      </p:pic>
      <p:pic>
        <p:nvPicPr>
          <p:cNvPr id="6" name="Picture 5">
            <a:extLst>
              <a:ext uri="{FF2B5EF4-FFF2-40B4-BE49-F238E27FC236}">
                <a16:creationId xmlns:a16="http://schemas.microsoft.com/office/drawing/2014/main" id="{9C6BD4A8-2D04-DF33-DD38-1CA9CA37D651}"/>
              </a:ext>
            </a:extLst>
          </p:cNvPr>
          <p:cNvPicPr>
            <a:picLocks noChangeAspect="1"/>
          </p:cNvPicPr>
          <p:nvPr/>
        </p:nvPicPr>
        <p:blipFill>
          <a:blip r:embed="rId5"/>
          <a:stretch>
            <a:fillRect/>
          </a:stretch>
        </p:blipFill>
        <p:spPr>
          <a:xfrm>
            <a:off x="3055380" y="-4593663"/>
            <a:ext cx="3493044" cy="3343403"/>
          </a:xfrm>
          <a:prstGeom prst="rect">
            <a:avLst/>
          </a:prstGeom>
        </p:spPr>
      </p:pic>
    </p:spTree>
    <p:extLst>
      <p:ext uri="{BB962C8B-B14F-4D97-AF65-F5344CB8AC3E}">
        <p14:creationId xmlns:p14="http://schemas.microsoft.com/office/powerpoint/2010/main" val="390777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966550" y="246429"/>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45391" y="328209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6. Fire Base</a:t>
            </a:r>
            <a:endParaRPr sz="2800" dirty="0"/>
          </a:p>
        </p:txBody>
      </p:sp>
      <p:pic>
        <p:nvPicPr>
          <p:cNvPr id="5" name="Picture 4">
            <a:extLst>
              <a:ext uri="{FF2B5EF4-FFF2-40B4-BE49-F238E27FC236}">
                <a16:creationId xmlns:a16="http://schemas.microsoft.com/office/drawing/2014/main" id="{488FCE8F-15E8-47F0-6146-F8E3EF6EF643}"/>
              </a:ext>
            </a:extLst>
          </p:cNvPr>
          <p:cNvPicPr>
            <a:picLocks noChangeAspect="1"/>
          </p:cNvPicPr>
          <p:nvPr/>
        </p:nvPicPr>
        <p:blipFill>
          <a:blip r:embed="rId3"/>
          <a:stretch>
            <a:fillRect/>
          </a:stretch>
        </p:blipFill>
        <p:spPr>
          <a:xfrm>
            <a:off x="3055380" y="892744"/>
            <a:ext cx="3493044" cy="3343403"/>
          </a:xfrm>
          <a:prstGeom prst="rect">
            <a:avLst/>
          </a:prstGeom>
        </p:spPr>
      </p:pic>
      <p:pic>
        <p:nvPicPr>
          <p:cNvPr id="7" name="Picture 6">
            <a:extLst>
              <a:ext uri="{FF2B5EF4-FFF2-40B4-BE49-F238E27FC236}">
                <a16:creationId xmlns:a16="http://schemas.microsoft.com/office/drawing/2014/main" id="{7979F61D-3003-75C2-97EB-69DF4EB5E000}"/>
              </a:ext>
            </a:extLst>
          </p:cNvPr>
          <p:cNvPicPr>
            <a:picLocks noChangeAspect="1"/>
          </p:cNvPicPr>
          <p:nvPr/>
        </p:nvPicPr>
        <p:blipFill>
          <a:blip r:embed="rId4"/>
          <a:stretch>
            <a:fillRect/>
          </a:stretch>
        </p:blipFill>
        <p:spPr>
          <a:xfrm>
            <a:off x="1236839" y="5968206"/>
            <a:ext cx="2928751" cy="3096527"/>
          </a:xfrm>
          <a:prstGeom prst="rect">
            <a:avLst/>
          </a:prstGeom>
        </p:spPr>
      </p:pic>
      <p:pic>
        <p:nvPicPr>
          <p:cNvPr id="8" name="Picture 7">
            <a:extLst>
              <a:ext uri="{FF2B5EF4-FFF2-40B4-BE49-F238E27FC236}">
                <a16:creationId xmlns:a16="http://schemas.microsoft.com/office/drawing/2014/main" id="{394EF643-4D61-54A3-E07F-E2785D44DF8D}"/>
              </a:ext>
            </a:extLst>
          </p:cNvPr>
          <p:cNvPicPr>
            <a:picLocks noChangeAspect="1"/>
          </p:cNvPicPr>
          <p:nvPr/>
        </p:nvPicPr>
        <p:blipFill>
          <a:blip r:embed="rId5"/>
          <a:stretch>
            <a:fillRect/>
          </a:stretch>
        </p:blipFill>
        <p:spPr>
          <a:xfrm>
            <a:off x="4496897" y="5967574"/>
            <a:ext cx="3633850" cy="3096658"/>
          </a:xfrm>
          <a:prstGeom prst="rect">
            <a:avLst/>
          </a:prstGeom>
        </p:spPr>
      </p:pic>
    </p:spTree>
    <p:extLst>
      <p:ext uri="{BB962C8B-B14F-4D97-AF65-F5344CB8AC3E}">
        <p14:creationId xmlns:p14="http://schemas.microsoft.com/office/powerpoint/2010/main" val="87510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9" name="Google Shape;3859;p58"/>
          <p:cNvSpPr/>
          <p:nvPr/>
        </p:nvSpPr>
        <p:spPr>
          <a:xfrm>
            <a:off x="461387"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724263" y="22004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3871" name="Google Shape;3871;p58"/>
          <p:cNvSpPr txBox="1">
            <a:spLocks noGrp="1"/>
          </p:cNvSpPr>
          <p:nvPr>
            <p:ph type="title" idx="2"/>
          </p:nvPr>
        </p:nvSpPr>
        <p:spPr>
          <a:xfrm>
            <a:off x="418211" y="2331294"/>
            <a:ext cx="1585956" cy="4231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Abdelrahman Salah </a:t>
            </a:r>
            <a:endParaRPr sz="1600" dirty="0"/>
          </a:p>
        </p:txBody>
      </p:sp>
      <p:grpSp>
        <p:nvGrpSpPr>
          <p:cNvPr id="4034" name="Google Shape;4034;p58"/>
          <p:cNvGrpSpPr/>
          <p:nvPr/>
        </p:nvGrpSpPr>
        <p:grpSpPr>
          <a:xfrm>
            <a:off x="7756091" y="775499"/>
            <a:ext cx="744312" cy="221985"/>
            <a:chOff x="8652775" y="883650"/>
            <a:chExt cx="120875" cy="36050"/>
          </a:xfrm>
        </p:grpSpPr>
        <p:sp>
          <p:nvSpPr>
            <p:cNvPr id="4035" name="Google Shape;4035;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8"/>
          <p:cNvGrpSpPr/>
          <p:nvPr/>
        </p:nvGrpSpPr>
        <p:grpSpPr>
          <a:xfrm>
            <a:off x="5526966" y="-595130"/>
            <a:ext cx="234762" cy="218290"/>
            <a:chOff x="8652775" y="883650"/>
            <a:chExt cx="38125" cy="35450"/>
          </a:xfrm>
        </p:grpSpPr>
        <p:sp>
          <p:nvSpPr>
            <p:cNvPr id="4042" name="Google Shape;4042;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58"/>
          <p:cNvGrpSpPr/>
          <p:nvPr/>
        </p:nvGrpSpPr>
        <p:grpSpPr>
          <a:xfrm flipH="1">
            <a:off x="341241" y="237538"/>
            <a:ext cx="744312" cy="221985"/>
            <a:chOff x="8652775" y="883650"/>
            <a:chExt cx="120875" cy="36050"/>
          </a:xfrm>
        </p:grpSpPr>
        <p:sp>
          <p:nvSpPr>
            <p:cNvPr id="4047" name="Google Shape;4047;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58">
            <a:extLst>
              <a:ext uri="{FF2B5EF4-FFF2-40B4-BE49-F238E27FC236}">
                <a16:creationId xmlns:a16="http://schemas.microsoft.com/office/drawing/2014/main" id="{8BD7424C-1B9D-CD73-1253-B0307A0ACFE3}"/>
              </a:ext>
            </a:extLst>
          </p:cNvPr>
          <p:cNvSpPr/>
          <p:nvPr/>
        </p:nvSpPr>
        <p:spPr>
          <a:xfrm>
            <a:off x="2611326"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62;p58">
            <a:extLst>
              <a:ext uri="{FF2B5EF4-FFF2-40B4-BE49-F238E27FC236}">
                <a16:creationId xmlns:a16="http://schemas.microsoft.com/office/drawing/2014/main" id="{96123B22-77F8-82DD-815D-409933FD22C2}"/>
              </a:ext>
            </a:extLst>
          </p:cNvPr>
          <p:cNvSpPr/>
          <p:nvPr/>
        </p:nvSpPr>
        <p:spPr>
          <a:xfrm>
            <a:off x="3876663" y="23528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71;p58">
            <a:extLst>
              <a:ext uri="{FF2B5EF4-FFF2-40B4-BE49-F238E27FC236}">
                <a16:creationId xmlns:a16="http://schemas.microsoft.com/office/drawing/2014/main" id="{BC75A825-6D83-D391-345F-BBD8E75DEC6B}"/>
              </a:ext>
            </a:extLst>
          </p:cNvPr>
          <p:cNvSpPr txBox="1">
            <a:spLocks/>
          </p:cNvSpPr>
          <p:nvPr/>
        </p:nvSpPr>
        <p:spPr>
          <a:xfrm>
            <a:off x="2686487" y="2352810"/>
            <a:ext cx="1510795" cy="423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err="1"/>
              <a:t>Shahd</a:t>
            </a:r>
            <a:r>
              <a:rPr lang="en-US"/>
              <a:t> Khalaf</a:t>
            </a:r>
          </a:p>
        </p:txBody>
      </p:sp>
      <p:sp>
        <p:nvSpPr>
          <p:cNvPr id="12" name="Google Shape;3859;p58">
            <a:extLst>
              <a:ext uri="{FF2B5EF4-FFF2-40B4-BE49-F238E27FC236}">
                <a16:creationId xmlns:a16="http://schemas.microsoft.com/office/drawing/2014/main" id="{87C44196-2B2A-8C4E-F1B5-5603385621AB}"/>
              </a:ext>
            </a:extLst>
          </p:cNvPr>
          <p:cNvSpPr/>
          <p:nvPr/>
        </p:nvSpPr>
        <p:spPr>
          <a:xfrm>
            <a:off x="4853136"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71;p58">
            <a:extLst>
              <a:ext uri="{FF2B5EF4-FFF2-40B4-BE49-F238E27FC236}">
                <a16:creationId xmlns:a16="http://schemas.microsoft.com/office/drawing/2014/main" id="{4AA1CC07-DB41-450C-394F-7B1B577387D0}"/>
              </a:ext>
            </a:extLst>
          </p:cNvPr>
          <p:cNvSpPr txBox="1">
            <a:spLocks/>
          </p:cNvSpPr>
          <p:nvPr/>
        </p:nvSpPr>
        <p:spPr>
          <a:xfrm>
            <a:off x="4874508" y="2395842"/>
            <a:ext cx="1510795" cy="444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Mahmoud Nour</a:t>
            </a:r>
          </a:p>
        </p:txBody>
      </p:sp>
      <p:sp>
        <p:nvSpPr>
          <p:cNvPr id="16" name="Google Shape;3859;p58">
            <a:extLst>
              <a:ext uri="{FF2B5EF4-FFF2-40B4-BE49-F238E27FC236}">
                <a16:creationId xmlns:a16="http://schemas.microsoft.com/office/drawing/2014/main" id="{1BC07F1D-0135-BA96-6706-BA6C42B81E44}"/>
              </a:ext>
            </a:extLst>
          </p:cNvPr>
          <p:cNvSpPr/>
          <p:nvPr/>
        </p:nvSpPr>
        <p:spPr>
          <a:xfrm>
            <a:off x="7170109"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2;p58">
            <a:extLst>
              <a:ext uri="{FF2B5EF4-FFF2-40B4-BE49-F238E27FC236}">
                <a16:creationId xmlns:a16="http://schemas.microsoft.com/office/drawing/2014/main" id="{4C3D728C-1BA4-4A07-8AAA-3F24D2D97F38}"/>
              </a:ext>
            </a:extLst>
          </p:cNvPr>
          <p:cNvSpPr/>
          <p:nvPr/>
        </p:nvSpPr>
        <p:spPr>
          <a:xfrm>
            <a:off x="8435446" y="23528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1;p58">
            <a:extLst>
              <a:ext uri="{FF2B5EF4-FFF2-40B4-BE49-F238E27FC236}">
                <a16:creationId xmlns:a16="http://schemas.microsoft.com/office/drawing/2014/main" id="{AACFC4CE-EF8E-48CE-EFDC-BD8A7D9E8B33}"/>
              </a:ext>
            </a:extLst>
          </p:cNvPr>
          <p:cNvSpPr txBox="1">
            <a:spLocks/>
          </p:cNvSpPr>
          <p:nvPr/>
        </p:nvSpPr>
        <p:spPr>
          <a:xfrm>
            <a:off x="7245271" y="2352810"/>
            <a:ext cx="1435632" cy="423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err="1"/>
              <a:t>Menna</a:t>
            </a:r>
            <a:r>
              <a:rPr lang="en-US"/>
              <a:t> Yasser</a:t>
            </a:r>
          </a:p>
        </p:txBody>
      </p:sp>
      <p:sp>
        <p:nvSpPr>
          <p:cNvPr id="20" name="Google Shape;3859;p58">
            <a:extLst>
              <a:ext uri="{FF2B5EF4-FFF2-40B4-BE49-F238E27FC236}">
                <a16:creationId xmlns:a16="http://schemas.microsoft.com/office/drawing/2014/main" id="{2413D222-01AC-6955-85A9-23B7676D1EEA}"/>
              </a:ext>
            </a:extLst>
          </p:cNvPr>
          <p:cNvSpPr/>
          <p:nvPr/>
        </p:nvSpPr>
        <p:spPr>
          <a:xfrm>
            <a:off x="2646988" y="3169299"/>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71;p58">
            <a:extLst>
              <a:ext uri="{FF2B5EF4-FFF2-40B4-BE49-F238E27FC236}">
                <a16:creationId xmlns:a16="http://schemas.microsoft.com/office/drawing/2014/main" id="{FE0CF881-8DDD-3821-2E1D-227F30A754CF}"/>
              </a:ext>
            </a:extLst>
          </p:cNvPr>
          <p:cNvSpPr txBox="1">
            <a:spLocks/>
          </p:cNvSpPr>
          <p:nvPr/>
        </p:nvSpPr>
        <p:spPr>
          <a:xfrm>
            <a:off x="2679119" y="4387798"/>
            <a:ext cx="1553826" cy="4984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Omar Mohamed</a:t>
            </a:r>
          </a:p>
        </p:txBody>
      </p:sp>
      <p:sp>
        <p:nvSpPr>
          <p:cNvPr id="24" name="Google Shape;3859;p58">
            <a:extLst>
              <a:ext uri="{FF2B5EF4-FFF2-40B4-BE49-F238E27FC236}">
                <a16:creationId xmlns:a16="http://schemas.microsoft.com/office/drawing/2014/main" id="{64216CF9-DD90-CFB7-0350-EFB319AEB798}"/>
              </a:ext>
            </a:extLst>
          </p:cNvPr>
          <p:cNvSpPr/>
          <p:nvPr/>
        </p:nvSpPr>
        <p:spPr>
          <a:xfrm>
            <a:off x="4895188" y="3169299"/>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62;p58">
            <a:extLst>
              <a:ext uri="{FF2B5EF4-FFF2-40B4-BE49-F238E27FC236}">
                <a16:creationId xmlns:a16="http://schemas.microsoft.com/office/drawing/2014/main" id="{AD073B24-1E0D-03BB-02F0-088E83596FC0}"/>
              </a:ext>
            </a:extLst>
          </p:cNvPr>
          <p:cNvSpPr/>
          <p:nvPr/>
        </p:nvSpPr>
        <p:spPr>
          <a:xfrm>
            <a:off x="6171283" y="4506136"/>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71;p58">
            <a:extLst>
              <a:ext uri="{FF2B5EF4-FFF2-40B4-BE49-F238E27FC236}">
                <a16:creationId xmlns:a16="http://schemas.microsoft.com/office/drawing/2014/main" id="{2002B1F8-C633-06CF-151E-4BB8CA8955E6}"/>
              </a:ext>
            </a:extLst>
          </p:cNvPr>
          <p:cNvSpPr txBox="1">
            <a:spLocks/>
          </p:cNvSpPr>
          <p:nvPr/>
        </p:nvSpPr>
        <p:spPr>
          <a:xfrm>
            <a:off x="4938076" y="4495468"/>
            <a:ext cx="1459233" cy="380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Aya Nabil</a:t>
            </a:r>
          </a:p>
        </p:txBody>
      </p:sp>
      <p:grpSp>
        <p:nvGrpSpPr>
          <p:cNvPr id="28" name="Google Shape;3863;p58">
            <a:extLst>
              <a:ext uri="{FF2B5EF4-FFF2-40B4-BE49-F238E27FC236}">
                <a16:creationId xmlns:a16="http://schemas.microsoft.com/office/drawing/2014/main" id="{40B8C24C-524E-ED1B-2D55-AA3CEF6F0FE5}"/>
              </a:ext>
            </a:extLst>
          </p:cNvPr>
          <p:cNvGrpSpPr/>
          <p:nvPr/>
        </p:nvGrpSpPr>
        <p:grpSpPr>
          <a:xfrm>
            <a:off x="1764854" y="2587407"/>
            <a:ext cx="194018" cy="180405"/>
            <a:chOff x="8652775" y="883650"/>
            <a:chExt cx="38125" cy="35450"/>
          </a:xfrm>
        </p:grpSpPr>
        <p:sp>
          <p:nvSpPr>
            <p:cNvPr id="29" name="Google Shape;3864;p58">
              <a:extLst>
                <a:ext uri="{FF2B5EF4-FFF2-40B4-BE49-F238E27FC236}">
                  <a16:creationId xmlns:a16="http://schemas.microsoft.com/office/drawing/2014/main" id="{B2FF655D-F61C-C062-4D56-29A6C972D12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5;p58">
              <a:extLst>
                <a:ext uri="{FF2B5EF4-FFF2-40B4-BE49-F238E27FC236}">
                  <a16:creationId xmlns:a16="http://schemas.microsoft.com/office/drawing/2014/main" id="{45A0FC04-9B6A-77D4-B894-3ED11A2694F6}"/>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66;p58">
              <a:extLst>
                <a:ext uri="{FF2B5EF4-FFF2-40B4-BE49-F238E27FC236}">
                  <a16:creationId xmlns:a16="http://schemas.microsoft.com/office/drawing/2014/main" id="{E11F1DAD-198B-4330-135C-5E0BAC41B7E4}"/>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863;p58">
            <a:extLst>
              <a:ext uri="{FF2B5EF4-FFF2-40B4-BE49-F238E27FC236}">
                <a16:creationId xmlns:a16="http://schemas.microsoft.com/office/drawing/2014/main" id="{0D07CFC4-11AC-A08F-F3E9-19ABC208B248}"/>
              </a:ext>
            </a:extLst>
          </p:cNvPr>
          <p:cNvGrpSpPr/>
          <p:nvPr/>
        </p:nvGrpSpPr>
        <p:grpSpPr>
          <a:xfrm>
            <a:off x="6177178" y="2601451"/>
            <a:ext cx="194018" cy="180405"/>
            <a:chOff x="8652775" y="883650"/>
            <a:chExt cx="38125" cy="35450"/>
          </a:xfrm>
        </p:grpSpPr>
        <p:sp>
          <p:nvSpPr>
            <p:cNvPr id="33" name="Google Shape;3864;p58">
              <a:extLst>
                <a:ext uri="{FF2B5EF4-FFF2-40B4-BE49-F238E27FC236}">
                  <a16:creationId xmlns:a16="http://schemas.microsoft.com/office/drawing/2014/main" id="{D378D112-7D61-0DF5-B50B-9957BBC4C12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5;p58">
              <a:extLst>
                <a:ext uri="{FF2B5EF4-FFF2-40B4-BE49-F238E27FC236}">
                  <a16:creationId xmlns:a16="http://schemas.microsoft.com/office/drawing/2014/main" id="{220846E9-BC2F-1647-AB1C-C0CC3978AF03}"/>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6;p58">
              <a:extLst>
                <a:ext uri="{FF2B5EF4-FFF2-40B4-BE49-F238E27FC236}">
                  <a16:creationId xmlns:a16="http://schemas.microsoft.com/office/drawing/2014/main" id="{5F405491-5604-5478-0012-C31A8505A3F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863;p58">
            <a:extLst>
              <a:ext uri="{FF2B5EF4-FFF2-40B4-BE49-F238E27FC236}">
                <a16:creationId xmlns:a16="http://schemas.microsoft.com/office/drawing/2014/main" id="{F7434C3D-DC9B-4A48-A23B-A913556559F5}"/>
              </a:ext>
            </a:extLst>
          </p:cNvPr>
          <p:cNvGrpSpPr/>
          <p:nvPr/>
        </p:nvGrpSpPr>
        <p:grpSpPr>
          <a:xfrm>
            <a:off x="3981788" y="4395548"/>
            <a:ext cx="194018" cy="180405"/>
            <a:chOff x="8652775" y="883650"/>
            <a:chExt cx="38125" cy="35450"/>
          </a:xfrm>
        </p:grpSpPr>
        <p:sp>
          <p:nvSpPr>
            <p:cNvPr id="37" name="Google Shape;3864;p58">
              <a:extLst>
                <a:ext uri="{FF2B5EF4-FFF2-40B4-BE49-F238E27FC236}">
                  <a16:creationId xmlns:a16="http://schemas.microsoft.com/office/drawing/2014/main" id="{D846E530-A278-3804-60A8-B3768215593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65;p58">
              <a:extLst>
                <a:ext uri="{FF2B5EF4-FFF2-40B4-BE49-F238E27FC236}">
                  <a16:creationId xmlns:a16="http://schemas.microsoft.com/office/drawing/2014/main" id="{0C4FBD96-B0B0-0A80-0966-95CEDFB0204A}"/>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66;p58">
              <a:extLst>
                <a:ext uri="{FF2B5EF4-FFF2-40B4-BE49-F238E27FC236}">
                  <a16:creationId xmlns:a16="http://schemas.microsoft.com/office/drawing/2014/main" id="{04FC3753-6889-B16D-94A9-4FC4834C2EAB}"/>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Picture 40" descr="A person in a scarf sitting in a chair&#10;&#10;Description automatically generated">
            <a:extLst>
              <a:ext uri="{FF2B5EF4-FFF2-40B4-BE49-F238E27FC236}">
                <a16:creationId xmlns:a16="http://schemas.microsoft.com/office/drawing/2014/main" id="{FB95B701-4B3F-1A5A-909C-74A945E7C520}"/>
              </a:ext>
            </a:extLst>
          </p:cNvPr>
          <p:cNvPicPr>
            <a:picLocks noChangeAspect="1"/>
          </p:cNvPicPr>
          <p:nvPr/>
        </p:nvPicPr>
        <p:blipFill rotWithShape="1">
          <a:blip r:embed="rId3"/>
          <a:srcRect l="19226" t="20037" r="12118" b="46458"/>
          <a:stretch/>
        </p:blipFill>
        <p:spPr>
          <a:xfrm>
            <a:off x="7211554" y="1116088"/>
            <a:ext cx="1512381" cy="1199592"/>
          </a:xfrm>
          <a:prstGeom prst="rect">
            <a:avLst/>
          </a:prstGeom>
          <a:ln>
            <a:noFill/>
          </a:ln>
          <a:effectLst>
            <a:softEdge rad="112500"/>
          </a:effectLst>
        </p:spPr>
      </p:pic>
      <p:pic>
        <p:nvPicPr>
          <p:cNvPr id="43" name="Picture 42" descr="A person in a suit standing in a room with tables and chairs&#10;&#10;Description automatically generated">
            <a:extLst>
              <a:ext uri="{FF2B5EF4-FFF2-40B4-BE49-F238E27FC236}">
                <a16:creationId xmlns:a16="http://schemas.microsoft.com/office/drawing/2014/main" id="{19B7F088-68C5-D2E4-08DB-6838189FB2BD}"/>
              </a:ext>
            </a:extLst>
          </p:cNvPr>
          <p:cNvPicPr>
            <a:picLocks noChangeAspect="1"/>
          </p:cNvPicPr>
          <p:nvPr/>
        </p:nvPicPr>
        <p:blipFill rotWithShape="1">
          <a:blip r:embed="rId4"/>
          <a:srcRect l="26659" t="9114" r="27897" b="53325"/>
          <a:stretch/>
        </p:blipFill>
        <p:spPr>
          <a:xfrm>
            <a:off x="2656630" y="3162747"/>
            <a:ext cx="1534395" cy="1268173"/>
          </a:xfrm>
          <a:prstGeom prst="rect">
            <a:avLst/>
          </a:prstGeom>
          <a:ln>
            <a:noFill/>
          </a:ln>
          <a:effectLst>
            <a:softEdge rad="112500"/>
          </a:effectLst>
        </p:spPr>
      </p:pic>
      <p:pic>
        <p:nvPicPr>
          <p:cNvPr id="45" name="Picture 44" descr="A person standing on a stone steps&#10;&#10;Description automatically generated">
            <a:extLst>
              <a:ext uri="{FF2B5EF4-FFF2-40B4-BE49-F238E27FC236}">
                <a16:creationId xmlns:a16="http://schemas.microsoft.com/office/drawing/2014/main" id="{D9AA1FD4-D592-E5B3-B633-7879C5D26EF5}"/>
              </a:ext>
            </a:extLst>
          </p:cNvPr>
          <p:cNvPicPr>
            <a:picLocks noChangeAspect="1"/>
          </p:cNvPicPr>
          <p:nvPr/>
        </p:nvPicPr>
        <p:blipFill rotWithShape="1">
          <a:blip r:embed="rId5"/>
          <a:srcRect l="14179" t="7184" r="21394" b="52223"/>
          <a:stretch/>
        </p:blipFill>
        <p:spPr>
          <a:xfrm>
            <a:off x="4829076" y="1115323"/>
            <a:ext cx="1568503" cy="1317694"/>
          </a:xfrm>
          <a:prstGeom prst="rect">
            <a:avLst/>
          </a:prstGeom>
          <a:ln>
            <a:noFill/>
          </a:ln>
          <a:effectLst>
            <a:softEdge rad="112500"/>
          </a:effectLst>
        </p:spPr>
      </p:pic>
      <p:pic>
        <p:nvPicPr>
          <p:cNvPr id="47" name="Picture 46">
            <a:extLst>
              <a:ext uri="{FF2B5EF4-FFF2-40B4-BE49-F238E27FC236}">
                <a16:creationId xmlns:a16="http://schemas.microsoft.com/office/drawing/2014/main" id="{D99F9792-8A89-4E86-2CF9-BC65E6ED86D4}"/>
              </a:ext>
            </a:extLst>
          </p:cNvPr>
          <p:cNvPicPr>
            <a:picLocks noChangeAspect="1"/>
          </p:cNvPicPr>
          <p:nvPr/>
        </p:nvPicPr>
        <p:blipFill rotWithShape="1">
          <a:blip r:embed="rId6"/>
          <a:srcRect l="5398" r="7346" b="23259"/>
          <a:stretch/>
        </p:blipFill>
        <p:spPr>
          <a:xfrm>
            <a:off x="4895188" y="3224533"/>
            <a:ext cx="1534395" cy="1304134"/>
          </a:xfrm>
          <a:prstGeom prst="rect">
            <a:avLst/>
          </a:prstGeom>
          <a:ln>
            <a:noFill/>
          </a:ln>
          <a:effectLst>
            <a:softEdge rad="112500"/>
          </a:effectLst>
        </p:spPr>
      </p:pic>
      <p:grpSp>
        <p:nvGrpSpPr>
          <p:cNvPr id="48" name="Google Shape;3995;p58">
            <a:extLst>
              <a:ext uri="{FF2B5EF4-FFF2-40B4-BE49-F238E27FC236}">
                <a16:creationId xmlns:a16="http://schemas.microsoft.com/office/drawing/2014/main" id="{7D29B241-D1A3-18E5-FCB4-F6D7573CA94F}"/>
              </a:ext>
            </a:extLst>
          </p:cNvPr>
          <p:cNvGrpSpPr/>
          <p:nvPr/>
        </p:nvGrpSpPr>
        <p:grpSpPr>
          <a:xfrm rot="20639363">
            <a:off x="764035" y="3539488"/>
            <a:ext cx="934323" cy="846926"/>
            <a:chOff x="2315150" y="4322825"/>
            <a:chExt cx="200950" cy="183975"/>
          </a:xfrm>
        </p:grpSpPr>
        <p:sp>
          <p:nvSpPr>
            <p:cNvPr id="49" name="Google Shape;3996;p58">
              <a:extLst>
                <a:ext uri="{FF2B5EF4-FFF2-40B4-BE49-F238E27FC236}">
                  <a16:creationId xmlns:a16="http://schemas.microsoft.com/office/drawing/2014/main" id="{871CDF97-7493-84B6-CEC0-DEC015660918}"/>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3997;p58">
              <a:extLst>
                <a:ext uri="{FF2B5EF4-FFF2-40B4-BE49-F238E27FC236}">
                  <a16:creationId xmlns:a16="http://schemas.microsoft.com/office/drawing/2014/main" id="{E2547747-7042-D24E-D167-07C70520772D}"/>
                </a:ext>
              </a:extLst>
            </p:cNvPr>
            <p:cNvGrpSpPr/>
            <p:nvPr/>
          </p:nvGrpSpPr>
          <p:grpSpPr>
            <a:xfrm>
              <a:off x="2315150" y="4322825"/>
              <a:ext cx="200950" cy="183975"/>
              <a:chOff x="2315150" y="4606650"/>
              <a:chExt cx="200950" cy="183975"/>
            </a:xfrm>
          </p:grpSpPr>
          <p:sp>
            <p:nvSpPr>
              <p:cNvPr id="51" name="Google Shape;3998;p58">
                <a:extLst>
                  <a:ext uri="{FF2B5EF4-FFF2-40B4-BE49-F238E27FC236}">
                    <a16:creationId xmlns:a16="http://schemas.microsoft.com/office/drawing/2014/main" id="{8F184B1B-28E7-FA9A-8250-275967F277CE}"/>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9;p58">
                <a:extLst>
                  <a:ext uri="{FF2B5EF4-FFF2-40B4-BE49-F238E27FC236}">
                    <a16:creationId xmlns:a16="http://schemas.microsoft.com/office/drawing/2014/main" id="{77E58D9D-8888-0C3C-753D-D2FC62A6A642}"/>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0;p58">
                <a:extLst>
                  <a:ext uri="{FF2B5EF4-FFF2-40B4-BE49-F238E27FC236}">
                    <a16:creationId xmlns:a16="http://schemas.microsoft.com/office/drawing/2014/main" id="{98F65385-B980-EE2C-CBAD-CA58FB5284A9}"/>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1;p58">
                <a:extLst>
                  <a:ext uri="{FF2B5EF4-FFF2-40B4-BE49-F238E27FC236}">
                    <a16:creationId xmlns:a16="http://schemas.microsoft.com/office/drawing/2014/main" id="{7B126229-E032-6F2A-70EE-9A304BA05FDB}"/>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2;p58">
                <a:extLst>
                  <a:ext uri="{FF2B5EF4-FFF2-40B4-BE49-F238E27FC236}">
                    <a16:creationId xmlns:a16="http://schemas.microsoft.com/office/drawing/2014/main" id="{2B379947-C7EB-48BA-EFED-E2727D90E1B9}"/>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3;p58">
                <a:extLst>
                  <a:ext uri="{FF2B5EF4-FFF2-40B4-BE49-F238E27FC236}">
                    <a16:creationId xmlns:a16="http://schemas.microsoft.com/office/drawing/2014/main" id="{AED222C4-93D8-25A2-DC2E-63868A5AC5C3}"/>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4;p58">
                <a:extLst>
                  <a:ext uri="{FF2B5EF4-FFF2-40B4-BE49-F238E27FC236}">
                    <a16:creationId xmlns:a16="http://schemas.microsoft.com/office/drawing/2014/main" id="{67DC00EB-3AB8-44A2-405F-2CC598F3CED2}"/>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5;p58">
                <a:extLst>
                  <a:ext uri="{FF2B5EF4-FFF2-40B4-BE49-F238E27FC236}">
                    <a16:creationId xmlns:a16="http://schemas.microsoft.com/office/drawing/2014/main" id="{47AC30DD-6718-F7F6-7B49-F2600FAC8EEE}"/>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6;p58">
                <a:extLst>
                  <a:ext uri="{FF2B5EF4-FFF2-40B4-BE49-F238E27FC236}">
                    <a16:creationId xmlns:a16="http://schemas.microsoft.com/office/drawing/2014/main" id="{8C319CBC-8568-91B1-D1E6-B1E354A293A1}"/>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7;p58">
                <a:extLst>
                  <a:ext uri="{FF2B5EF4-FFF2-40B4-BE49-F238E27FC236}">
                    <a16:creationId xmlns:a16="http://schemas.microsoft.com/office/drawing/2014/main" id="{9C9A2679-AB86-E6D2-1FCF-81E568EA10EC}"/>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8;p58">
                <a:extLst>
                  <a:ext uri="{FF2B5EF4-FFF2-40B4-BE49-F238E27FC236}">
                    <a16:creationId xmlns:a16="http://schemas.microsoft.com/office/drawing/2014/main" id="{E49444C2-64F6-5B0B-8CF2-ABA1712AB09D}"/>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9;p58">
                <a:extLst>
                  <a:ext uri="{FF2B5EF4-FFF2-40B4-BE49-F238E27FC236}">
                    <a16:creationId xmlns:a16="http://schemas.microsoft.com/office/drawing/2014/main" id="{15D4D552-A5A9-91F5-F190-63C45B36E712}"/>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0;p58">
                <a:extLst>
                  <a:ext uri="{FF2B5EF4-FFF2-40B4-BE49-F238E27FC236}">
                    <a16:creationId xmlns:a16="http://schemas.microsoft.com/office/drawing/2014/main" id="{CCD24147-F140-A6C6-B033-1BDD32F7BC4F}"/>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11;p58">
                <a:extLst>
                  <a:ext uri="{FF2B5EF4-FFF2-40B4-BE49-F238E27FC236}">
                    <a16:creationId xmlns:a16="http://schemas.microsoft.com/office/drawing/2014/main" id="{C227AF2F-61DB-0A4A-4F1C-3E60082107CF}"/>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12;p58">
                <a:extLst>
                  <a:ext uri="{FF2B5EF4-FFF2-40B4-BE49-F238E27FC236}">
                    <a16:creationId xmlns:a16="http://schemas.microsoft.com/office/drawing/2014/main" id="{E82D4D87-FBA6-685A-6AF8-DA34BCCA1E6E}"/>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13;p58">
                <a:extLst>
                  <a:ext uri="{FF2B5EF4-FFF2-40B4-BE49-F238E27FC236}">
                    <a16:creationId xmlns:a16="http://schemas.microsoft.com/office/drawing/2014/main" id="{30D6B1AC-24B3-FDA7-B947-5F4636F2FFDA}"/>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14;p58">
                <a:extLst>
                  <a:ext uri="{FF2B5EF4-FFF2-40B4-BE49-F238E27FC236}">
                    <a16:creationId xmlns:a16="http://schemas.microsoft.com/office/drawing/2014/main" id="{1FA7C51A-B74A-51F1-A32B-BE49B358F658}"/>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15;p58">
                <a:extLst>
                  <a:ext uri="{FF2B5EF4-FFF2-40B4-BE49-F238E27FC236}">
                    <a16:creationId xmlns:a16="http://schemas.microsoft.com/office/drawing/2014/main" id="{A00838D2-F49B-81FB-FA6F-583326EE2C5A}"/>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16;p58">
                <a:extLst>
                  <a:ext uri="{FF2B5EF4-FFF2-40B4-BE49-F238E27FC236}">
                    <a16:creationId xmlns:a16="http://schemas.microsoft.com/office/drawing/2014/main" id="{346426D2-80FB-94B1-4068-3164652FDE15}"/>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6" name="Google Shape;4387;p60">
            <a:extLst>
              <a:ext uri="{FF2B5EF4-FFF2-40B4-BE49-F238E27FC236}">
                <a16:creationId xmlns:a16="http://schemas.microsoft.com/office/drawing/2014/main" id="{6FD7F0D0-842E-C8E5-0541-496A2DC2921A}"/>
              </a:ext>
            </a:extLst>
          </p:cNvPr>
          <p:cNvGrpSpPr/>
          <p:nvPr/>
        </p:nvGrpSpPr>
        <p:grpSpPr>
          <a:xfrm rot="1524369">
            <a:off x="6424224" y="138098"/>
            <a:ext cx="840108" cy="1115178"/>
            <a:chOff x="3395788" y="3264700"/>
            <a:chExt cx="1148100" cy="1615400"/>
          </a:xfrm>
        </p:grpSpPr>
        <p:sp>
          <p:nvSpPr>
            <p:cNvPr id="4097" name="Google Shape;4388;p60">
              <a:extLst>
                <a:ext uri="{FF2B5EF4-FFF2-40B4-BE49-F238E27FC236}">
                  <a16:creationId xmlns:a16="http://schemas.microsoft.com/office/drawing/2014/main" id="{3D633844-3820-4BEC-6241-B024C56FEA73}"/>
                </a:ext>
              </a:extLst>
            </p:cNvPr>
            <p:cNvSpPr/>
            <p:nvPr/>
          </p:nvSpPr>
          <p:spPr>
            <a:xfrm>
              <a:off x="3396088" y="3264700"/>
              <a:ext cx="1147500" cy="1615400"/>
            </a:xfrm>
            <a:custGeom>
              <a:avLst/>
              <a:gdLst/>
              <a:ahLst/>
              <a:cxnLst/>
              <a:rect l="l" t="t" r="r" b="b"/>
              <a:pathLst>
                <a:path w="45900" h="64616" extrusionOk="0">
                  <a:moveTo>
                    <a:pt x="8502" y="23289"/>
                  </a:moveTo>
                  <a:lnTo>
                    <a:pt x="15312" y="41136"/>
                  </a:lnTo>
                  <a:cubicBezTo>
                    <a:pt x="14729" y="41208"/>
                    <a:pt x="14169" y="41422"/>
                    <a:pt x="13681" y="41755"/>
                  </a:cubicBezTo>
                  <a:cubicBezTo>
                    <a:pt x="13681" y="41755"/>
                    <a:pt x="13669" y="41755"/>
                    <a:pt x="13669" y="41743"/>
                  </a:cubicBezTo>
                  <a:lnTo>
                    <a:pt x="13657" y="41743"/>
                  </a:lnTo>
                  <a:cubicBezTo>
                    <a:pt x="13645" y="41743"/>
                    <a:pt x="13228" y="41529"/>
                    <a:pt x="13026" y="41410"/>
                  </a:cubicBezTo>
                  <a:cubicBezTo>
                    <a:pt x="12824" y="41303"/>
                    <a:pt x="12871" y="40779"/>
                    <a:pt x="12669" y="40660"/>
                  </a:cubicBezTo>
                  <a:cubicBezTo>
                    <a:pt x="12632" y="40637"/>
                    <a:pt x="12585" y="40628"/>
                    <a:pt x="12533" y="40628"/>
                  </a:cubicBezTo>
                  <a:cubicBezTo>
                    <a:pt x="12373" y="40628"/>
                    <a:pt x="12159" y="40710"/>
                    <a:pt x="11996" y="40710"/>
                  </a:cubicBezTo>
                  <a:cubicBezTo>
                    <a:pt x="11938" y="40710"/>
                    <a:pt x="11887" y="40699"/>
                    <a:pt x="11847" y="40672"/>
                  </a:cubicBezTo>
                  <a:cubicBezTo>
                    <a:pt x="11657" y="40541"/>
                    <a:pt x="11752" y="40029"/>
                    <a:pt x="11574" y="39886"/>
                  </a:cubicBezTo>
                  <a:cubicBezTo>
                    <a:pt x="11524" y="39847"/>
                    <a:pt x="11452" y="39834"/>
                    <a:pt x="11370" y="39834"/>
                  </a:cubicBezTo>
                  <a:cubicBezTo>
                    <a:pt x="11237" y="39834"/>
                    <a:pt x="11079" y="39866"/>
                    <a:pt x="10948" y="39866"/>
                  </a:cubicBezTo>
                  <a:cubicBezTo>
                    <a:pt x="10868" y="39866"/>
                    <a:pt x="10798" y="39854"/>
                    <a:pt x="10752" y="39815"/>
                  </a:cubicBezTo>
                  <a:cubicBezTo>
                    <a:pt x="10573" y="39660"/>
                    <a:pt x="10716" y="39160"/>
                    <a:pt x="10550" y="39005"/>
                  </a:cubicBezTo>
                  <a:cubicBezTo>
                    <a:pt x="10479" y="38940"/>
                    <a:pt x="10351" y="38932"/>
                    <a:pt x="10215" y="38932"/>
                  </a:cubicBezTo>
                  <a:cubicBezTo>
                    <a:pt x="10171" y="38932"/>
                    <a:pt x="10127" y="38932"/>
                    <a:pt x="10083" y="38932"/>
                  </a:cubicBezTo>
                  <a:cubicBezTo>
                    <a:pt x="9941" y="38932"/>
                    <a:pt x="9808" y="38924"/>
                    <a:pt x="9740" y="38850"/>
                  </a:cubicBezTo>
                  <a:cubicBezTo>
                    <a:pt x="9585" y="38684"/>
                    <a:pt x="9776" y="38195"/>
                    <a:pt x="9633" y="38029"/>
                  </a:cubicBezTo>
                  <a:cubicBezTo>
                    <a:pt x="9478" y="37850"/>
                    <a:pt x="8978" y="37957"/>
                    <a:pt x="8835" y="37779"/>
                  </a:cubicBezTo>
                  <a:cubicBezTo>
                    <a:pt x="8704" y="37600"/>
                    <a:pt x="8942" y="37136"/>
                    <a:pt x="8811" y="36945"/>
                  </a:cubicBezTo>
                  <a:cubicBezTo>
                    <a:pt x="8692" y="36755"/>
                    <a:pt x="8168" y="36814"/>
                    <a:pt x="8049" y="36624"/>
                  </a:cubicBezTo>
                  <a:cubicBezTo>
                    <a:pt x="7942" y="36421"/>
                    <a:pt x="8228" y="35993"/>
                    <a:pt x="8121" y="35790"/>
                  </a:cubicBezTo>
                  <a:cubicBezTo>
                    <a:pt x="8073" y="35683"/>
                    <a:pt x="7906" y="35636"/>
                    <a:pt x="7740" y="35576"/>
                  </a:cubicBezTo>
                  <a:cubicBezTo>
                    <a:pt x="7871" y="35338"/>
                    <a:pt x="7621" y="34743"/>
                    <a:pt x="7359" y="34683"/>
                  </a:cubicBezTo>
                  <a:cubicBezTo>
                    <a:pt x="7097" y="34028"/>
                    <a:pt x="6882" y="33350"/>
                    <a:pt x="6740" y="32647"/>
                  </a:cubicBezTo>
                  <a:cubicBezTo>
                    <a:pt x="6632" y="32147"/>
                    <a:pt x="6549" y="31635"/>
                    <a:pt x="6513" y="31123"/>
                  </a:cubicBezTo>
                  <a:cubicBezTo>
                    <a:pt x="6394" y="29694"/>
                    <a:pt x="6513" y="28254"/>
                    <a:pt x="6871" y="26908"/>
                  </a:cubicBezTo>
                  <a:cubicBezTo>
                    <a:pt x="7216" y="25610"/>
                    <a:pt x="7764" y="24384"/>
                    <a:pt x="8502" y="23289"/>
                  </a:cubicBezTo>
                  <a:close/>
                  <a:moveTo>
                    <a:pt x="37410" y="23289"/>
                  </a:moveTo>
                  <a:cubicBezTo>
                    <a:pt x="38136" y="24384"/>
                    <a:pt x="38696" y="25610"/>
                    <a:pt x="39041" y="26908"/>
                  </a:cubicBezTo>
                  <a:cubicBezTo>
                    <a:pt x="39398" y="28254"/>
                    <a:pt x="39506" y="29694"/>
                    <a:pt x="39398" y="31123"/>
                  </a:cubicBezTo>
                  <a:cubicBezTo>
                    <a:pt x="39351" y="31635"/>
                    <a:pt x="39279" y="32147"/>
                    <a:pt x="39172" y="32647"/>
                  </a:cubicBezTo>
                  <a:cubicBezTo>
                    <a:pt x="39017" y="33350"/>
                    <a:pt x="38803" y="34028"/>
                    <a:pt x="38541" y="34683"/>
                  </a:cubicBezTo>
                  <a:cubicBezTo>
                    <a:pt x="38279" y="34743"/>
                    <a:pt x="38041" y="35338"/>
                    <a:pt x="38160" y="35576"/>
                  </a:cubicBezTo>
                  <a:cubicBezTo>
                    <a:pt x="38005" y="35636"/>
                    <a:pt x="37839" y="35683"/>
                    <a:pt x="37779" y="35790"/>
                  </a:cubicBezTo>
                  <a:cubicBezTo>
                    <a:pt x="37672" y="35993"/>
                    <a:pt x="37970" y="36421"/>
                    <a:pt x="37851" y="36624"/>
                  </a:cubicBezTo>
                  <a:cubicBezTo>
                    <a:pt x="37732" y="36814"/>
                    <a:pt x="37220" y="36755"/>
                    <a:pt x="37089" y="36945"/>
                  </a:cubicBezTo>
                  <a:cubicBezTo>
                    <a:pt x="36970" y="37136"/>
                    <a:pt x="37208" y="37600"/>
                    <a:pt x="37065" y="37779"/>
                  </a:cubicBezTo>
                  <a:cubicBezTo>
                    <a:pt x="36934" y="37957"/>
                    <a:pt x="36422" y="37850"/>
                    <a:pt x="36279" y="38029"/>
                  </a:cubicBezTo>
                  <a:cubicBezTo>
                    <a:pt x="36136" y="38195"/>
                    <a:pt x="36327" y="38684"/>
                    <a:pt x="36172" y="38850"/>
                  </a:cubicBezTo>
                  <a:cubicBezTo>
                    <a:pt x="36104" y="38924"/>
                    <a:pt x="35968" y="38932"/>
                    <a:pt x="35824" y="38932"/>
                  </a:cubicBezTo>
                  <a:cubicBezTo>
                    <a:pt x="35779" y="38932"/>
                    <a:pt x="35734" y="38932"/>
                    <a:pt x="35689" y="38932"/>
                  </a:cubicBezTo>
                  <a:cubicBezTo>
                    <a:pt x="35551" y="38932"/>
                    <a:pt x="35421" y="38940"/>
                    <a:pt x="35350" y="39005"/>
                  </a:cubicBezTo>
                  <a:cubicBezTo>
                    <a:pt x="35196" y="39160"/>
                    <a:pt x="35338" y="39660"/>
                    <a:pt x="35160" y="39815"/>
                  </a:cubicBezTo>
                  <a:cubicBezTo>
                    <a:pt x="35114" y="39854"/>
                    <a:pt x="35044" y="39866"/>
                    <a:pt x="34963" y="39866"/>
                  </a:cubicBezTo>
                  <a:cubicBezTo>
                    <a:pt x="34833" y="39866"/>
                    <a:pt x="34674" y="39834"/>
                    <a:pt x="34542" y="39834"/>
                  </a:cubicBezTo>
                  <a:cubicBezTo>
                    <a:pt x="34460" y="39834"/>
                    <a:pt x="34388" y="39847"/>
                    <a:pt x="34338" y="39886"/>
                  </a:cubicBezTo>
                  <a:cubicBezTo>
                    <a:pt x="34160" y="40029"/>
                    <a:pt x="34243" y="40541"/>
                    <a:pt x="34064" y="40672"/>
                  </a:cubicBezTo>
                  <a:cubicBezTo>
                    <a:pt x="34024" y="40699"/>
                    <a:pt x="33973" y="40710"/>
                    <a:pt x="33914" y="40710"/>
                  </a:cubicBezTo>
                  <a:cubicBezTo>
                    <a:pt x="33749" y="40710"/>
                    <a:pt x="33530" y="40628"/>
                    <a:pt x="33368" y="40628"/>
                  </a:cubicBezTo>
                  <a:cubicBezTo>
                    <a:pt x="33315" y="40628"/>
                    <a:pt x="33268" y="40637"/>
                    <a:pt x="33231" y="40660"/>
                  </a:cubicBezTo>
                  <a:cubicBezTo>
                    <a:pt x="33040" y="40791"/>
                    <a:pt x="33076" y="41303"/>
                    <a:pt x="32874" y="41410"/>
                  </a:cubicBezTo>
                  <a:cubicBezTo>
                    <a:pt x="32671" y="41529"/>
                    <a:pt x="32255" y="41743"/>
                    <a:pt x="32255" y="41743"/>
                  </a:cubicBezTo>
                  <a:lnTo>
                    <a:pt x="32231" y="41743"/>
                  </a:lnTo>
                  <a:cubicBezTo>
                    <a:pt x="32231" y="41755"/>
                    <a:pt x="32231" y="41755"/>
                    <a:pt x="32231" y="41755"/>
                  </a:cubicBezTo>
                  <a:cubicBezTo>
                    <a:pt x="31743" y="41422"/>
                    <a:pt x="31183" y="41208"/>
                    <a:pt x="30600" y="41136"/>
                  </a:cubicBezTo>
                  <a:lnTo>
                    <a:pt x="37410" y="23289"/>
                  </a:lnTo>
                  <a:close/>
                  <a:moveTo>
                    <a:pt x="16443" y="44101"/>
                  </a:moveTo>
                  <a:lnTo>
                    <a:pt x="17241" y="46196"/>
                  </a:lnTo>
                  <a:lnTo>
                    <a:pt x="17241" y="46506"/>
                  </a:lnTo>
                  <a:cubicBezTo>
                    <a:pt x="16955" y="46506"/>
                    <a:pt x="16729" y="46744"/>
                    <a:pt x="16729" y="47018"/>
                  </a:cubicBezTo>
                  <a:cubicBezTo>
                    <a:pt x="16729" y="47304"/>
                    <a:pt x="16955" y="47530"/>
                    <a:pt x="17241" y="47530"/>
                  </a:cubicBezTo>
                  <a:lnTo>
                    <a:pt x="17241" y="48447"/>
                  </a:lnTo>
                  <a:lnTo>
                    <a:pt x="17003" y="48339"/>
                  </a:lnTo>
                  <a:cubicBezTo>
                    <a:pt x="15741" y="47816"/>
                    <a:pt x="15145" y="46363"/>
                    <a:pt x="15669" y="45101"/>
                  </a:cubicBezTo>
                  <a:cubicBezTo>
                    <a:pt x="15836" y="44684"/>
                    <a:pt x="16110" y="44351"/>
                    <a:pt x="16443" y="44101"/>
                  </a:cubicBezTo>
                  <a:close/>
                  <a:moveTo>
                    <a:pt x="29469" y="44089"/>
                  </a:moveTo>
                  <a:cubicBezTo>
                    <a:pt x="29802" y="44351"/>
                    <a:pt x="30064" y="44684"/>
                    <a:pt x="30243" y="45101"/>
                  </a:cubicBezTo>
                  <a:cubicBezTo>
                    <a:pt x="30766" y="46363"/>
                    <a:pt x="30171" y="47816"/>
                    <a:pt x="28909" y="48339"/>
                  </a:cubicBezTo>
                  <a:lnTo>
                    <a:pt x="28671" y="48447"/>
                  </a:lnTo>
                  <a:lnTo>
                    <a:pt x="28671" y="47530"/>
                  </a:lnTo>
                  <a:cubicBezTo>
                    <a:pt x="28945" y="47530"/>
                    <a:pt x="29183" y="47304"/>
                    <a:pt x="29183" y="47018"/>
                  </a:cubicBezTo>
                  <a:cubicBezTo>
                    <a:pt x="29183" y="46732"/>
                    <a:pt x="28945" y="46506"/>
                    <a:pt x="28671" y="46506"/>
                  </a:cubicBezTo>
                  <a:lnTo>
                    <a:pt x="28671" y="46184"/>
                  </a:lnTo>
                  <a:lnTo>
                    <a:pt x="29469" y="44089"/>
                  </a:lnTo>
                  <a:close/>
                  <a:moveTo>
                    <a:pt x="19610" y="52709"/>
                  </a:moveTo>
                  <a:lnTo>
                    <a:pt x="19622" y="53257"/>
                  </a:lnTo>
                  <a:lnTo>
                    <a:pt x="19432" y="53388"/>
                  </a:lnTo>
                  <a:lnTo>
                    <a:pt x="19444" y="54197"/>
                  </a:lnTo>
                  <a:lnTo>
                    <a:pt x="19646" y="54328"/>
                  </a:lnTo>
                  <a:lnTo>
                    <a:pt x="19646" y="54864"/>
                  </a:lnTo>
                  <a:lnTo>
                    <a:pt x="19658" y="55388"/>
                  </a:lnTo>
                  <a:lnTo>
                    <a:pt x="19503" y="55495"/>
                  </a:lnTo>
                  <a:lnTo>
                    <a:pt x="19229" y="55495"/>
                  </a:lnTo>
                  <a:cubicBezTo>
                    <a:pt x="19182" y="55495"/>
                    <a:pt x="19134" y="55507"/>
                    <a:pt x="19086" y="55507"/>
                  </a:cubicBezTo>
                  <a:lnTo>
                    <a:pt x="19086" y="53650"/>
                  </a:lnTo>
                  <a:cubicBezTo>
                    <a:pt x="19086" y="53292"/>
                    <a:pt x="19229" y="52959"/>
                    <a:pt x="19444" y="52709"/>
                  </a:cubicBezTo>
                  <a:close/>
                  <a:moveTo>
                    <a:pt x="26456" y="52721"/>
                  </a:moveTo>
                  <a:cubicBezTo>
                    <a:pt x="26683" y="52959"/>
                    <a:pt x="26825" y="53292"/>
                    <a:pt x="26825" y="53650"/>
                  </a:cubicBezTo>
                  <a:lnTo>
                    <a:pt x="26825" y="55519"/>
                  </a:lnTo>
                  <a:cubicBezTo>
                    <a:pt x="26778" y="55507"/>
                    <a:pt x="26730" y="55495"/>
                    <a:pt x="26683" y="55495"/>
                  </a:cubicBezTo>
                  <a:lnTo>
                    <a:pt x="26397" y="55495"/>
                  </a:lnTo>
                  <a:lnTo>
                    <a:pt x="26254" y="55388"/>
                  </a:lnTo>
                  <a:lnTo>
                    <a:pt x="26254" y="54864"/>
                  </a:lnTo>
                  <a:lnTo>
                    <a:pt x="26266" y="54340"/>
                  </a:lnTo>
                  <a:lnTo>
                    <a:pt x="26468" y="54197"/>
                  </a:lnTo>
                  <a:lnTo>
                    <a:pt x="26480" y="53400"/>
                  </a:lnTo>
                  <a:lnTo>
                    <a:pt x="26290" y="53257"/>
                  </a:lnTo>
                  <a:lnTo>
                    <a:pt x="26290" y="52721"/>
                  </a:lnTo>
                  <a:close/>
                  <a:moveTo>
                    <a:pt x="17479" y="0"/>
                  </a:moveTo>
                  <a:cubicBezTo>
                    <a:pt x="17289" y="0"/>
                    <a:pt x="17098" y="48"/>
                    <a:pt x="16931" y="107"/>
                  </a:cubicBezTo>
                  <a:cubicBezTo>
                    <a:pt x="16860" y="143"/>
                    <a:pt x="16800" y="167"/>
                    <a:pt x="16741" y="203"/>
                  </a:cubicBezTo>
                  <a:cubicBezTo>
                    <a:pt x="16693" y="226"/>
                    <a:pt x="16646" y="262"/>
                    <a:pt x="16610" y="286"/>
                  </a:cubicBezTo>
                  <a:cubicBezTo>
                    <a:pt x="16527" y="345"/>
                    <a:pt x="16443" y="417"/>
                    <a:pt x="16384" y="500"/>
                  </a:cubicBezTo>
                  <a:cubicBezTo>
                    <a:pt x="16312" y="572"/>
                    <a:pt x="16253" y="655"/>
                    <a:pt x="16193" y="738"/>
                  </a:cubicBezTo>
                  <a:cubicBezTo>
                    <a:pt x="16038" y="1000"/>
                    <a:pt x="15967" y="1322"/>
                    <a:pt x="15991" y="1655"/>
                  </a:cubicBezTo>
                  <a:cubicBezTo>
                    <a:pt x="16193" y="3727"/>
                    <a:pt x="16538" y="7299"/>
                    <a:pt x="16741" y="9466"/>
                  </a:cubicBezTo>
                  <a:cubicBezTo>
                    <a:pt x="16574" y="9549"/>
                    <a:pt x="16396" y="9620"/>
                    <a:pt x="16217" y="9704"/>
                  </a:cubicBezTo>
                  <a:cubicBezTo>
                    <a:pt x="14860" y="9942"/>
                    <a:pt x="13526" y="10311"/>
                    <a:pt x="12240" y="10823"/>
                  </a:cubicBezTo>
                  <a:cubicBezTo>
                    <a:pt x="10157" y="11668"/>
                    <a:pt x="8228" y="12859"/>
                    <a:pt x="6573" y="14323"/>
                  </a:cubicBezTo>
                  <a:cubicBezTo>
                    <a:pt x="4906" y="15800"/>
                    <a:pt x="3513" y="17538"/>
                    <a:pt x="2453" y="19455"/>
                  </a:cubicBezTo>
                  <a:cubicBezTo>
                    <a:pt x="1394" y="21372"/>
                    <a:pt x="691" y="23467"/>
                    <a:pt x="334" y="25610"/>
                  </a:cubicBezTo>
                  <a:cubicBezTo>
                    <a:pt x="1" y="27742"/>
                    <a:pt x="48" y="29909"/>
                    <a:pt x="417" y="32004"/>
                  </a:cubicBezTo>
                  <a:cubicBezTo>
                    <a:pt x="584" y="32933"/>
                    <a:pt x="834" y="33850"/>
                    <a:pt x="1144" y="34731"/>
                  </a:cubicBezTo>
                  <a:cubicBezTo>
                    <a:pt x="1203" y="34897"/>
                    <a:pt x="1263" y="35064"/>
                    <a:pt x="1334" y="35231"/>
                  </a:cubicBezTo>
                  <a:cubicBezTo>
                    <a:pt x="1334" y="35588"/>
                    <a:pt x="1656" y="36719"/>
                    <a:pt x="1906" y="37207"/>
                  </a:cubicBezTo>
                  <a:cubicBezTo>
                    <a:pt x="2453" y="38303"/>
                    <a:pt x="3108" y="38981"/>
                    <a:pt x="3299" y="39088"/>
                  </a:cubicBezTo>
                  <a:cubicBezTo>
                    <a:pt x="3346" y="39315"/>
                    <a:pt x="3382" y="39541"/>
                    <a:pt x="3489" y="39684"/>
                  </a:cubicBezTo>
                  <a:cubicBezTo>
                    <a:pt x="3680" y="39934"/>
                    <a:pt x="4239" y="39910"/>
                    <a:pt x="4442" y="40148"/>
                  </a:cubicBezTo>
                  <a:cubicBezTo>
                    <a:pt x="4644" y="40398"/>
                    <a:pt x="4501" y="40946"/>
                    <a:pt x="4716" y="41184"/>
                  </a:cubicBezTo>
                  <a:cubicBezTo>
                    <a:pt x="4930" y="41422"/>
                    <a:pt x="5489" y="41327"/>
                    <a:pt x="5716" y="41553"/>
                  </a:cubicBezTo>
                  <a:cubicBezTo>
                    <a:pt x="5942" y="41767"/>
                    <a:pt x="5859" y="42327"/>
                    <a:pt x="6097" y="42541"/>
                  </a:cubicBezTo>
                  <a:cubicBezTo>
                    <a:pt x="6335" y="42755"/>
                    <a:pt x="6882" y="42601"/>
                    <a:pt x="7132" y="42803"/>
                  </a:cubicBezTo>
                  <a:cubicBezTo>
                    <a:pt x="7383" y="43005"/>
                    <a:pt x="7359" y="43565"/>
                    <a:pt x="7621" y="43756"/>
                  </a:cubicBezTo>
                  <a:cubicBezTo>
                    <a:pt x="7712" y="43821"/>
                    <a:pt x="7841" y="43835"/>
                    <a:pt x="7981" y="43835"/>
                  </a:cubicBezTo>
                  <a:cubicBezTo>
                    <a:pt x="8088" y="43835"/>
                    <a:pt x="8202" y="43827"/>
                    <a:pt x="8310" y="43827"/>
                  </a:cubicBezTo>
                  <a:cubicBezTo>
                    <a:pt x="8445" y="43827"/>
                    <a:pt x="8572" y="43840"/>
                    <a:pt x="8668" y="43898"/>
                  </a:cubicBezTo>
                  <a:cubicBezTo>
                    <a:pt x="8942" y="44077"/>
                    <a:pt x="8966" y="44637"/>
                    <a:pt x="9252" y="44791"/>
                  </a:cubicBezTo>
                  <a:cubicBezTo>
                    <a:pt x="9323" y="44835"/>
                    <a:pt x="9410" y="44849"/>
                    <a:pt x="9504" y="44849"/>
                  </a:cubicBezTo>
                  <a:cubicBezTo>
                    <a:pt x="9688" y="44849"/>
                    <a:pt x="9900" y="44795"/>
                    <a:pt x="10084" y="44795"/>
                  </a:cubicBezTo>
                  <a:cubicBezTo>
                    <a:pt x="10167" y="44795"/>
                    <a:pt x="10245" y="44806"/>
                    <a:pt x="10311" y="44839"/>
                  </a:cubicBezTo>
                  <a:cubicBezTo>
                    <a:pt x="10597" y="44982"/>
                    <a:pt x="10681" y="45541"/>
                    <a:pt x="10978" y="45661"/>
                  </a:cubicBezTo>
                  <a:cubicBezTo>
                    <a:pt x="11033" y="45685"/>
                    <a:pt x="11092" y="45695"/>
                    <a:pt x="11155" y="45695"/>
                  </a:cubicBezTo>
                  <a:cubicBezTo>
                    <a:pt x="11367" y="45695"/>
                    <a:pt x="11615" y="45586"/>
                    <a:pt x="11835" y="45577"/>
                  </a:cubicBezTo>
                  <a:cubicBezTo>
                    <a:pt x="11907" y="46899"/>
                    <a:pt x="12681" y="48125"/>
                    <a:pt x="13931" y="48732"/>
                  </a:cubicBezTo>
                  <a:lnTo>
                    <a:pt x="13931" y="48744"/>
                  </a:lnTo>
                  <a:lnTo>
                    <a:pt x="14121" y="48816"/>
                  </a:lnTo>
                  <a:lnTo>
                    <a:pt x="16896" y="49971"/>
                  </a:lnTo>
                  <a:cubicBezTo>
                    <a:pt x="17003" y="50018"/>
                    <a:pt x="17122" y="50042"/>
                    <a:pt x="17241" y="50042"/>
                  </a:cubicBezTo>
                  <a:lnTo>
                    <a:pt x="17241" y="60079"/>
                  </a:lnTo>
                  <a:cubicBezTo>
                    <a:pt x="17241" y="61103"/>
                    <a:pt x="18062" y="61924"/>
                    <a:pt x="19086" y="61924"/>
                  </a:cubicBezTo>
                  <a:lnTo>
                    <a:pt x="19086" y="58746"/>
                  </a:lnTo>
                  <a:cubicBezTo>
                    <a:pt x="19134" y="58757"/>
                    <a:pt x="19170" y="58757"/>
                    <a:pt x="19217" y="58757"/>
                  </a:cubicBezTo>
                  <a:lnTo>
                    <a:pt x="19705" y="58757"/>
                  </a:lnTo>
                  <a:lnTo>
                    <a:pt x="19717" y="59031"/>
                  </a:lnTo>
                  <a:lnTo>
                    <a:pt x="19717" y="59543"/>
                  </a:lnTo>
                  <a:lnTo>
                    <a:pt x="19527" y="59674"/>
                  </a:lnTo>
                  <a:lnTo>
                    <a:pt x="19551" y="60424"/>
                  </a:lnTo>
                  <a:lnTo>
                    <a:pt x="19741" y="60555"/>
                  </a:lnTo>
                  <a:lnTo>
                    <a:pt x="19741" y="61055"/>
                  </a:lnTo>
                  <a:lnTo>
                    <a:pt x="19753" y="61555"/>
                  </a:lnTo>
                  <a:lnTo>
                    <a:pt x="19563" y="61674"/>
                  </a:lnTo>
                  <a:lnTo>
                    <a:pt x="19575" y="62425"/>
                  </a:lnTo>
                  <a:lnTo>
                    <a:pt x="19765" y="62544"/>
                  </a:lnTo>
                  <a:cubicBezTo>
                    <a:pt x="19777" y="62663"/>
                    <a:pt x="19777" y="62782"/>
                    <a:pt x="19777" y="62901"/>
                  </a:cubicBezTo>
                  <a:lnTo>
                    <a:pt x="19777" y="62913"/>
                  </a:lnTo>
                  <a:cubicBezTo>
                    <a:pt x="19777" y="62925"/>
                    <a:pt x="19777" y="62925"/>
                    <a:pt x="19777" y="62925"/>
                  </a:cubicBezTo>
                  <a:cubicBezTo>
                    <a:pt x="19777" y="62960"/>
                    <a:pt x="19777" y="62996"/>
                    <a:pt x="19777" y="63032"/>
                  </a:cubicBezTo>
                  <a:cubicBezTo>
                    <a:pt x="19789" y="63115"/>
                    <a:pt x="19789" y="63198"/>
                    <a:pt x="19801" y="63282"/>
                  </a:cubicBezTo>
                  <a:lnTo>
                    <a:pt x="19836" y="63520"/>
                  </a:lnTo>
                  <a:cubicBezTo>
                    <a:pt x="19789" y="63568"/>
                    <a:pt x="19741" y="63627"/>
                    <a:pt x="19694" y="63687"/>
                  </a:cubicBezTo>
                  <a:cubicBezTo>
                    <a:pt x="19717" y="63806"/>
                    <a:pt x="19753" y="63937"/>
                    <a:pt x="19801" y="64056"/>
                  </a:cubicBezTo>
                  <a:lnTo>
                    <a:pt x="19872" y="64234"/>
                  </a:lnTo>
                  <a:cubicBezTo>
                    <a:pt x="20490" y="64475"/>
                    <a:pt x="21504" y="64616"/>
                    <a:pt x="22788" y="64616"/>
                  </a:cubicBezTo>
                  <a:cubicBezTo>
                    <a:pt x="22839" y="64616"/>
                    <a:pt x="22891" y="64616"/>
                    <a:pt x="22944" y="64615"/>
                  </a:cubicBezTo>
                  <a:cubicBezTo>
                    <a:pt x="24301" y="64615"/>
                    <a:pt x="25385" y="64484"/>
                    <a:pt x="26028" y="64234"/>
                  </a:cubicBezTo>
                  <a:cubicBezTo>
                    <a:pt x="26052" y="64175"/>
                    <a:pt x="26063" y="64115"/>
                    <a:pt x="26087" y="64056"/>
                  </a:cubicBezTo>
                  <a:cubicBezTo>
                    <a:pt x="26147" y="63937"/>
                    <a:pt x="26171" y="63806"/>
                    <a:pt x="26206" y="63687"/>
                  </a:cubicBezTo>
                  <a:cubicBezTo>
                    <a:pt x="26159" y="63627"/>
                    <a:pt x="26111" y="63568"/>
                    <a:pt x="26052" y="63520"/>
                  </a:cubicBezTo>
                  <a:lnTo>
                    <a:pt x="26099" y="63282"/>
                  </a:lnTo>
                  <a:cubicBezTo>
                    <a:pt x="26111" y="63198"/>
                    <a:pt x="26111" y="63115"/>
                    <a:pt x="26111" y="63032"/>
                  </a:cubicBezTo>
                  <a:cubicBezTo>
                    <a:pt x="26111" y="62996"/>
                    <a:pt x="26111" y="62960"/>
                    <a:pt x="26123" y="62925"/>
                  </a:cubicBezTo>
                  <a:lnTo>
                    <a:pt x="26123" y="62913"/>
                  </a:lnTo>
                  <a:cubicBezTo>
                    <a:pt x="26123" y="62794"/>
                    <a:pt x="26123" y="62675"/>
                    <a:pt x="26123" y="62544"/>
                  </a:cubicBezTo>
                  <a:lnTo>
                    <a:pt x="26313" y="62425"/>
                  </a:lnTo>
                  <a:lnTo>
                    <a:pt x="26325" y="61674"/>
                  </a:lnTo>
                  <a:lnTo>
                    <a:pt x="26147" y="61555"/>
                  </a:lnTo>
                  <a:lnTo>
                    <a:pt x="26147" y="61055"/>
                  </a:lnTo>
                  <a:lnTo>
                    <a:pt x="26159" y="60555"/>
                  </a:lnTo>
                  <a:lnTo>
                    <a:pt x="26349" y="60424"/>
                  </a:lnTo>
                  <a:lnTo>
                    <a:pt x="26361" y="59674"/>
                  </a:lnTo>
                  <a:lnTo>
                    <a:pt x="26171" y="59543"/>
                  </a:lnTo>
                  <a:lnTo>
                    <a:pt x="26182" y="59031"/>
                  </a:lnTo>
                  <a:lnTo>
                    <a:pt x="26182" y="58757"/>
                  </a:lnTo>
                  <a:lnTo>
                    <a:pt x="26671" y="58757"/>
                  </a:lnTo>
                  <a:cubicBezTo>
                    <a:pt x="26718" y="58757"/>
                    <a:pt x="26766" y="58757"/>
                    <a:pt x="26814" y="58746"/>
                  </a:cubicBezTo>
                  <a:lnTo>
                    <a:pt x="26814" y="61924"/>
                  </a:lnTo>
                  <a:cubicBezTo>
                    <a:pt x="27826" y="61924"/>
                    <a:pt x="28659" y="61103"/>
                    <a:pt x="28659" y="60079"/>
                  </a:cubicBezTo>
                  <a:lnTo>
                    <a:pt x="28659" y="50042"/>
                  </a:lnTo>
                  <a:cubicBezTo>
                    <a:pt x="28778" y="50042"/>
                    <a:pt x="28897" y="50018"/>
                    <a:pt x="29004" y="49971"/>
                  </a:cubicBezTo>
                  <a:lnTo>
                    <a:pt x="31778" y="48816"/>
                  </a:lnTo>
                  <a:lnTo>
                    <a:pt x="31969" y="48744"/>
                  </a:lnTo>
                  <a:lnTo>
                    <a:pt x="31969" y="48732"/>
                  </a:lnTo>
                  <a:cubicBezTo>
                    <a:pt x="33219" y="48125"/>
                    <a:pt x="33993" y="46899"/>
                    <a:pt x="34064" y="45577"/>
                  </a:cubicBezTo>
                  <a:cubicBezTo>
                    <a:pt x="34276" y="45586"/>
                    <a:pt x="34529" y="45695"/>
                    <a:pt x="34743" y="45695"/>
                  </a:cubicBezTo>
                  <a:cubicBezTo>
                    <a:pt x="34807" y="45695"/>
                    <a:pt x="34867" y="45685"/>
                    <a:pt x="34922" y="45661"/>
                  </a:cubicBezTo>
                  <a:cubicBezTo>
                    <a:pt x="35207" y="45541"/>
                    <a:pt x="35303" y="44982"/>
                    <a:pt x="35588" y="44839"/>
                  </a:cubicBezTo>
                  <a:cubicBezTo>
                    <a:pt x="35655" y="44806"/>
                    <a:pt x="35732" y="44795"/>
                    <a:pt x="35816" y="44795"/>
                  </a:cubicBezTo>
                  <a:cubicBezTo>
                    <a:pt x="36000" y="44795"/>
                    <a:pt x="36212" y="44849"/>
                    <a:pt x="36396" y="44849"/>
                  </a:cubicBezTo>
                  <a:cubicBezTo>
                    <a:pt x="36490" y="44849"/>
                    <a:pt x="36577" y="44835"/>
                    <a:pt x="36648" y="44791"/>
                  </a:cubicBezTo>
                  <a:cubicBezTo>
                    <a:pt x="36922" y="44637"/>
                    <a:pt x="36958" y="44077"/>
                    <a:pt x="37231" y="43898"/>
                  </a:cubicBezTo>
                  <a:cubicBezTo>
                    <a:pt x="37323" y="43840"/>
                    <a:pt x="37448" y="43827"/>
                    <a:pt x="37581" y="43827"/>
                  </a:cubicBezTo>
                  <a:cubicBezTo>
                    <a:pt x="37689" y="43827"/>
                    <a:pt x="37803" y="43835"/>
                    <a:pt x="37911" y="43835"/>
                  </a:cubicBezTo>
                  <a:cubicBezTo>
                    <a:pt x="38052" y="43835"/>
                    <a:pt x="38183" y="43821"/>
                    <a:pt x="38279" y="43756"/>
                  </a:cubicBezTo>
                  <a:cubicBezTo>
                    <a:pt x="38541" y="43565"/>
                    <a:pt x="38517" y="43005"/>
                    <a:pt x="38767" y="42803"/>
                  </a:cubicBezTo>
                  <a:cubicBezTo>
                    <a:pt x="39017" y="42601"/>
                    <a:pt x="39553" y="42755"/>
                    <a:pt x="39791" y="42541"/>
                  </a:cubicBezTo>
                  <a:cubicBezTo>
                    <a:pt x="40029" y="42327"/>
                    <a:pt x="39946" y="41767"/>
                    <a:pt x="40172" y="41553"/>
                  </a:cubicBezTo>
                  <a:cubicBezTo>
                    <a:pt x="40410" y="41327"/>
                    <a:pt x="40958" y="41410"/>
                    <a:pt x="41172" y="41184"/>
                  </a:cubicBezTo>
                  <a:cubicBezTo>
                    <a:pt x="41387" y="40946"/>
                    <a:pt x="41244" y="40398"/>
                    <a:pt x="41446" y="40148"/>
                  </a:cubicBezTo>
                  <a:cubicBezTo>
                    <a:pt x="41649" y="39910"/>
                    <a:pt x="42220" y="39934"/>
                    <a:pt x="42411" y="39684"/>
                  </a:cubicBezTo>
                  <a:cubicBezTo>
                    <a:pt x="42506" y="39541"/>
                    <a:pt x="42554" y="39315"/>
                    <a:pt x="42601" y="39088"/>
                  </a:cubicBezTo>
                  <a:cubicBezTo>
                    <a:pt x="42780" y="38981"/>
                    <a:pt x="43447" y="38303"/>
                    <a:pt x="43994" y="37207"/>
                  </a:cubicBezTo>
                  <a:cubicBezTo>
                    <a:pt x="44244" y="36719"/>
                    <a:pt x="44566" y="35588"/>
                    <a:pt x="44566" y="35231"/>
                  </a:cubicBezTo>
                  <a:cubicBezTo>
                    <a:pt x="44625" y="35064"/>
                    <a:pt x="44697" y="34897"/>
                    <a:pt x="44756" y="34731"/>
                  </a:cubicBezTo>
                  <a:cubicBezTo>
                    <a:pt x="45066" y="33850"/>
                    <a:pt x="45304" y="32933"/>
                    <a:pt x="45471" y="32004"/>
                  </a:cubicBezTo>
                  <a:cubicBezTo>
                    <a:pt x="45852" y="29909"/>
                    <a:pt x="45899" y="27742"/>
                    <a:pt x="45554" y="25610"/>
                  </a:cubicBezTo>
                  <a:cubicBezTo>
                    <a:pt x="45221" y="23467"/>
                    <a:pt x="44506" y="21372"/>
                    <a:pt x="43447" y="19455"/>
                  </a:cubicBezTo>
                  <a:cubicBezTo>
                    <a:pt x="42387" y="17538"/>
                    <a:pt x="40994" y="15800"/>
                    <a:pt x="39339" y="14323"/>
                  </a:cubicBezTo>
                  <a:cubicBezTo>
                    <a:pt x="37684" y="12859"/>
                    <a:pt x="35755" y="11668"/>
                    <a:pt x="33660" y="10823"/>
                  </a:cubicBezTo>
                  <a:cubicBezTo>
                    <a:pt x="32386" y="10311"/>
                    <a:pt x="31052" y="9942"/>
                    <a:pt x="29683" y="9704"/>
                  </a:cubicBezTo>
                  <a:cubicBezTo>
                    <a:pt x="29552" y="9644"/>
                    <a:pt x="29421" y="9573"/>
                    <a:pt x="29278" y="9513"/>
                  </a:cubicBezTo>
                  <a:cubicBezTo>
                    <a:pt x="29385" y="8215"/>
                    <a:pt x="29528" y="6406"/>
                    <a:pt x="29671" y="4715"/>
                  </a:cubicBezTo>
                  <a:cubicBezTo>
                    <a:pt x="29754" y="3560"/>
                    <a:pt x="29850" y="2465"/>
                    <a:pt x="29909" y="1631"/>
                  </a:cubicBezTo>
                  <a:cubicBezTo>
                    <a:pt x="29981" y="750"/>
                    <a:pt x="29290" y="0"/>
                    <a:pt x="28409" y="0"/>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389;p60">
              <a:extLst>
                <a:ext uri="{FF2B5EF4-FFF2-40B4-BE49-F238E27FC236}">
                  <a16:creationId xmlns:a16="http://schemas.microsoft.com/office/drawing/2014/main" id="{4D7C2BA3-8CC4-3FF8-2160-B5701E93C5A1}"/>
                </a:ext>
              </a:extLst>
            </p:cNvPr>
            <p:cNvGrpSpPr/>
            <p:nvPr/>
          </p:nvGrpSpPr>
          <p:grpSpPr>
            <a:xfrm>
              <a:off x="3395788" y="3264700"/>
              <a:ext cx="1148100" cy="1611350"/>
              <a:chOff x="3403525" y="2276925"/>
              <a:chExt cx="1148100" cy="1611350"/>
            </a:xfrm>
          </p:grpSpPr>
          <p:sp>
            <p:nvSpPr>
              <p:cNvPr id="4099" name="Google Shape;4390;p60">
                <a:extLst>
                  <a:ext uri="{FF2B5EF4-FFF2-40B4-BE49-F238E27FC236}">
                    <a16:creationId xmlns:a16="http://schemas.microsoft.com/office/drawing/2014/main" id="{9B6AE5A4-B490-4952-46BA-6F570C840BAE}"/>
                  </a:ext>
                </a:extLst>
              </p:cNvPr>
              <p:cNvSpPr/>
              <p:nvPr/>
            </p:nvSpPr>
            <p:spPr>
              <a:xfrm>
                <a:off x="3963125" y="2512275"/>
                <a:ext cx="588500" cy="751575"/>
              </a:xfrm>
              <a:custGeom>
                <a:avLst/>
                <a:gdLst/>
                <a:ahLst/>
                <a:cxnLst/>
                <a:rect l="l" t="t" r="r" b="b"/>
                <a:pathLst>
                  <a:path w="23540" h="30063" extrusionOk="0">
                    <a:moveTo>
                      <a:pt x="4432" y="1"/>
                    </a:moveTo>
                    <a:cubicBezTo>
                      <a:pt x="2117" y="1"/>
                      <a:pt x="189" y="1826"/>
                      <a:pt x="96" y="4172"/>
                    </a:cubicBezTo>
                    <a:cubicBezTo>
                      <a:pt x="1" y="6565"/>
                      <a:pt x="1858" y="8589"/>
                      <a:pt x="4251" y="8684"/>
                    </a:cubicBezTo>
                    <a:lnTo>
                      <a:pt x="4680" y="8684"/>
                    </a:lnTo>
                    <a:cubicBezTo>
                      <a:pt x="4928" y="8668"/>
                      <a:pt x="5178" y="8660"/>
                      <a:pt x="5428" y="8660"/>
                    </a:cubicBezTo>
                    <a:cubicBezTo>
                      <a:pt x="6470" y="8660"/>
                      <a:pt x="7519" y="8801"/>
                      <a:pt x="8537" y="9089"/>
                    </a:cubicBezTo>
                    <a:cubicBezTo>
                      <a:pt x="9799" y="9458"/>
                      <a:pt x="11014" y="10041"/>
                      <a:pt x="12109" y="10827"/>
                    </a:cubicBezTo>
                    <a:cubicBezTo>
                      <a:pt x="13193" y="11625"/>
                      <a:pt x="14157" y="12601"/>
                      <a:pt x="14943" y="13732"/>
                    </a:cubicBezTo>
                    <a:cubicBezTo>
                      <a:pt x="15729" y="14863"/>
                      <a:pt x="16300" y="16137"/>
                      <a:pt x="16669" y="17495"/>
                    </a:cubicBezTo>
                    <a:cubicBezTo>
                      <a:pt x="17026" y="18840"/>
                      <a:pt x="17134" y="20281"/>
                      <a:pt x="17026" y="21709"/>
                    </a:cubicBezTo>
                    <a:cubicBezTo>
                      <a:pt x="16979" y="22221"/>
                      <a:pt x="16907" y="22733"/>
                      <a:pt x="16800" y="23233"/>
                    </a:cubicBezTo>
                    <a:cubicBezTo>
                      <a:pt x="16598" y="24138"/>
                      <a:pt x="16300" y="25019"/>
                      <a:pt x="15907" y="25865"/>
                    </a:cubicBezTo>
                    <a:cubicBezTo>
                      <a:pt x="15076" y="27726"/>
                      <a:pt x="16808" y="30062"/>
                      <a:pt x="18647" y="30062"/>
                    </a:cubicBezTo>
                    <a:cubicBezTo>
                      <a:pt x="19443" y="30062"/>
                      <a:pt x="20259" y="29624"/>
                      <a:pt x="20896" y="28520"/>
                    </a:cubicBezTo>
                    <a:cubicBezTo>
                      <a:pt x="21491" y="27508"/>
                      <a:pt x="21991" y="26424"/>
                      <a:pt x="22384" y="25317"/>
                    </a:cubicBezTo>
                    <a:cubicBezTo>
                      <a:pt x="22694" y="24424"/>
                      <a:pt x="22944" y="23519"/>
                      <a:pt x="23111" y="22591"/>
                    </a:cubicBezTo>
                    <a:cubicBezTo>
                      <a:pt x="23492" y="20495"/>
                      <a:pt x="23539" y="18328"/>
                      <a:pt x="23194" y="16185"/>
                    </a:cubicBezTo>
                    <a:cubicBezTo>
                      <a:pt x="22849" y="14054"/>
                      <a:pt x="22134" y="11958"/>
                      <a:pt x="21075" y="10041"/>
                    </a:cubicBezTo>
                    <a:cubicBezTo>
                      <a:pt x="20015" y="8124"/>
                      <a:pt x="18622" y="6374"/>
                      <a:pt x="16967" y="4910"/>
                    </a:cubicBezTo>
                    <a:cubicBezTo>
                      <a:pt x="15300" y="3433"/>
                      <a:pt x="13371" y="2243"/>
                      <a:pt x="11288" y="1409"/>
                    </a:cubicBezTo>
                    <a:cubicBezTo>
                      <a:pt x="9192" y="564"/>
                      <a:pt x="6942" y="112"/>
                      <a:pt x="4680" y="16"/>
                    </a:cubicBezTo>
                    <a:lnTo>
                      <a:pt x="4608" y="4"/>
                    </a:lnTo>
                    <a:cubicBezTo>
                      <a:pt x="4549" y="2"/>
                      <a:pt x="4491" y="1"/>
                      <a:pt x="4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391;p60">
                <a:extLst>
                  <a:ext uri="{FF2B5EF4-FFF2-40B4-BE49-F238E27FC236}">
                    <a16:creationId xmlns:a16="http://schemas.microsoft.com/office/drawing/2014/main" id="{EC55DE05-AC47-441A-F4DD-85DC394D417D}"/>
                  </a:ext>
                </a:extLst>
              </p:cNvPr>
              <p:cNvSpPr/>
              <p:nvPr/>
            </p:nvSpPr>
            <p:spPr>
              <a:xfrm>
                <a:off x="3403525" y="2512275"/>
                <a:ext cx="588500" cy="751575"/>
              </a:xfrm>
              <a:custGeom>
                <a:avLst/>
                <a:gdLst/>
                <a:ahLst/>
                <a:cxnLst/>
                <a:rect l="l" t="t" r="r" b="b"/>
                <a:pathLst>
                  <a:path w="23540" h="30063" extrusionOk="0">
                    <a:moveTo>
                      <a:pt x="19108" y="1"/>
                    </a:moveTo>
                    <a:cubicBezTo>
                      <a:pt x="19049" y="1"/>
                      <a:pt x="18991" y="2"/>
                      <a:pt x="18932" y="4"/>
                    </a:cubicBezTo>
                    <a:lnTo>
                      <a:pt x="18860" y="16"/>
                    </a:lnTo>
                    <a:cubicBezTo>
                      <a:pt x="16598" y="112"/>
                      <a:pt x="14348" y="564"/>
                      <a:pt x="12252" y="1409"/>
                    </a:cubicBezTo>
                    <a:cubicBezTo>
                      <a:pt x="10169" y="2243"/>
                      <a:pt x="8240" y="3433"/>
                      <a:pt x="6573" y="4910"/>
                    </a:cubicBezTo>
                    <a:cubicBezTo>
                      <a:pt x="4918" y="6374"/>
                      <a:pt x="3525" y="8124"/>
                      <a:pt x="2465" y="10041"/>
                    </a:cubicBezTo>
                    <a:cubicBezTo>
                      <a:pt x="1406" y="11958"/>
                      <a:pt x="691" y="14054"/>
                      <a:pt x="346" y="16185"/>
                    </a:cubicBezTo>
                    <a:cubicBezTo>
                      <a:pt x="1" y="18328"/>
                      <a:pt x="48" y="20495"/>
                      <a:pt x="429" y="22591"/>
                    </a:cubicBezTo>
                    <a:cubicBezTo>
                      <a:pt x="596" y="23519"/>
                      <a:pt x="846" y="24424"/>
                      <a:pt x="1156" y="25317"/>
                    </a:cubicBezTo>
                    <a:cubicBezTo>
                      <a:pt x="1549" y="26424"/>
                      <a:pt x="2049" y="27508"/>
                      <a:pt x="2644" y="28520"/>
                    </a:cubicBezTo>
                    <a:cubicBezTo>
                      <a:pt x="3281" y="29624"/>
                      <a:pt x="4097" y="30062"/>
                      <a:pt x="4893" y="30062"/>
                    </a:cubicBezTo>
                    <a:cubicBezTo>
                      <a:pt x="6732" y="30062"/>
                      <a:pt x="8464" y="27726"/>
                      <a:pt x="7633" y="25865"/>
                    </a:cubicBezTo>
                    <a:cubicBezTo>
                      <a:pt x="7240" y="25019"/>
                      <a:pt x="6942" y="24138"/>
                      <a:pt x="6740" y="23233"/>
                    </a:cubicBezTo>
                    <a:cubicBezTo>
                      <a:pt x="6633" y="22733"/>
                      <a:pt x="6561" y="22221"/>
                      <a:pt x="6513" y="21709"/>
                    </a:cubicBezTo>
                    <a:cubicBezTo>
                      <a:pt x="6406" y="20281"/>
                      <a:pt x="6513" y="18840"/>
                      <a:pt x="6871" y="17495"/>
                    </a:cubicBezTo>
                    <a:cubicBezTo>
                      <a:pt x="7240" y="16137"/>
                      <a:pt x="7811" y="14863"/>
                      <a:pt x="8597" y="13732"/>
                    </a:cubicBezTo>
                    <a:cubicBezTo>
                      <a:pt x="9383" y="12601"/>
                      <a:pt x="10347" y="11625"/>
                      <a:pt x="11431" y="10827"/>
                    </a:cubicBezTo>
                    <a:cubicBezTo>
                      <a:pt x="12526" y="10041"/>
                      <a:pt x="13741" y="9458"/>
                      <a:pt x="15003" y="9089"/>
                    </a:cubicBezTo>
                    <a:cubicBezTo>
                      <a:pt x="16021" y="8801"/>
                      <a:pt x="17070" y="8660"/>
                      <a:pt x="18112" y="8660"/>
                    </a:cubicBezTo>
                    <a:cubicBezTo>
                      <a:pt x="18362" y="8660"/>
                      <a:pt x="18612" y="8668"/>
                      <a:pt x="18860" y="8684"/>
                    </a:cubicBezTo>
                    <a:lnTo>
                      <a:pt x="19289" y="8684"/>
                    </a:lnTo>
                    <a:cubicBezTo>
                      <a:pt x="21682" y="8589"/>
                      <a:pt x="23539" y="6565"/>
                      <a:pt x="23444" y="4172"/>
                    </a:cubicBezTo>
                    <a:cubicBezTo>
                      <a:pt x="23351" y="1826"/>
                      <a:pt x="21423" y="1"/>
                      <a:pt x="19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392;p60">
                <a:extLst>
                  <a:ext uri="{FF2B5EF4-FFF2-40B4-BE49-F238E27FC236}">
                    <a16:creationId xmlns:a16="http://schemas.microsoft.com/office/drawing/2014/main" id="{C1C49CEA-090B-415B-D820-1D6BEBDA99A9}"/>
                  </a:ext>
                </a:extLst>
              </p:cNvPr>
              <p:cNvSpPr/>
              <p:nvPr/>
            </p:nvSpPr>
            <p:spPr>
              <a:xfrm>
                <a:off x="3866375" y="3664300"/>
                <a:ext cx="63425" cy="81575"/>
              </a:xfrm>
              <a:custGeom>
                <a:avLst/>
                <a:gdLst/>
                <a:ahLst/>
                <a:cxnLst/>
                <a:rect l="l" t="t" r="r" b="b"/>
                <a:pathLst>
                  <a:path w="2537" h="3263" extrusionOk="0">
                    <a:moveTo>
                      <a:pt x="715" y="0"/>
                    </a:moveTo>
                    <a:cubicBezTo>
                      <a:pt x="322" y="0"/>
                      <a:pt x="1" y="322"/>
                      <a:pt x="1" y="715"/>
                    </a:cubicBezTo>
                    <a:lnTo>
                      <a:pt x="1" y="2548"/>
                    </a:lnTo>
                    <a:cubicBezTo>
                      <a:pt x="1" y="2941"/>
                      <a:pt x="322" y="3263"/>
                      <a:pt x="715" y="3263"/>
                    </a:cubicBezTo>
                    <a:lnTo>
                      <a:pt x="2537" y="3263"/>
                    </a:lnTo>
                    <a:lnTo>
                      <a:pt x="25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393;p60">
                <a:extLst>
                  <a:ext uri="{FF2B5EF4-FFF2-40B4-BE49-F238E27FC236}">
                    <a16:creationId xmlns:a16="http://schemas.microsoft.com/office/drawing/2014/main" id="{1A5BC391-72F5-BDC7-42DF-B4C205C1AD3F}"/>
                  </a:ext>
                </a:extLst>
              </p:cNvPr>
              <p:cNvSpPr/>
              <p:nvPr/>
            </p:nvSpPr>
            <p:spPr>
              <a:xfrm>
                <a:off x="4025325" y="3664300"/>
                <a:ext cx="63425" cy="81575"/>
              </a:xfrm>
              <a:custGeom>
                <a:avLst/>
                <a:gdLst/>
                <a:ahLst/>
                <a:cxnLst/>
                <a:rect l="l" t="t" r="r" b="b"/>
                <a:pathLst>
                  <a:path w="2537" h="3263" extrusionOk="0">
                    <a:moveTo>
                      <a:pt x="1" y="0"/>
                    </a:moveTo>
                    <a:lnTo>
                      <a:pt x="1" y="3263"/>
                    </a:lnTo>
                    <a:lnTo>
                      <a:pt x="1823" y="3263"/>
                    </a:lnTo>
                    <a:cubicBezTo>
                      <a:pt x="2215" y="3263"/>
                      <a:pt x="2537" y="2941"/>
                      <a:pt x="2537" y="2548"/>
                    </a:cubicBezTo>
                    <a:lnTo>
                      <a:pt x="2537" y="715"/>
                    </a:lnTo>
                    <a:cubicBezTo>
                      <a:pt x="2537" y="322"/>
                      <a:pt x="2215"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394;p60">
                <a:extLst>
                  <a:ext uri="{FF2B5EF4-FFF2-40B4-BE49-F238E27FC236}">
                    <a16:creationId xmlns:a16="http://schemas.microsoft.com/office/drawing/2014/main" id="{0E6F9767-F198-F527-3BB4-986FAA30ED88}"/>
                  </a:ext>
                </a:extLst>
              </p:cNvPr>
              <p:cNvSpPr/>
              <p:nvPr/>
            </p:nvSpPr>
            <p:spPr>
              <a:xfrm>
                <a:off x="3888700" y="3568275"/>
                <a:ext cx="177725" cy="320000"/>
              </a:xfrm>
              <a:custGeom>
                <a:avLst/>
                <a:gdLst/>
                <a:ahLst/>
                <a:cxnLst/>
                <a:rect l="l" t="t" r="r" b="b"/>
                <a:pathLst>
                  <a:path w="7109" h="12800" extrusionOk="0">
                    <a:moveTo>
                      <a:pt x="1" y="0"/>
                    </a:moveTo>
                    <a:lnTo>
                      <a:pt x="13" y="203"/>
                    </a:lnTo>
                    <a:lnTo>
                      <a:pt x="25" y="893"/>
                    </a:lnTo>
                    <a:lnTo>
                      <a:pt x="215" y="893"/>
                    </a:lnTo>
                    <a:lnTo>
                      <a:pt x="227" y="1441"/>
                    </a:lnTo>
                    <a:lnTo>
                      <a:pt x="37" y="1572"/>
                    </a:lnTo>
                    <a:lnTo>
                      <a:pt x="49" y="2382"/>
                    </a:lnTo>
                    <a:lnTo>
                      <a:pt x="239" y="2513"/>
                    </a:lnTo>
                    <a:lnTo>
                      <a:pt x="251" y="3048"/>
                    </a:lnTo>
                    <a:lnTo>
                      <a:pt x="263" y="3572"/>
                    </a:lnTo>
                    <a:lnTo>
                      <a:pt x="72" y="3715"/>
                    </a:lnTo>
                    <a:lnTo>
                      <a:pt x="84" y="4501"/>
                    </a:lnTo>
                    <a:lnTo>
                      <a:pt x="275" y="4632"/>
                    </a:lnTo>
                    <a:lnTo>
                      <a:pt x="287" y="5156"/>
                    </a:lnTo>
                    <a:lnTo>
                      <a:pt x="299" y="5668"/>
                    </a:lnTo>
                    <a:lnTo>
                      <a:pt x="108" y="5799"/>
                    </a:lnTo>
                    <a:lnTo>
                      <a:pt x="120" y="6573"/>
                    </a:lnTo>
                    <a:lnTo>
                      <a:pt x="311" y="6704"/>
                    </a:lnTo>
                    <a:lnTo>
                      <a:pt x="322" y="7216"/>
                    </a:lnTo>
                    <a:lnTo>
                      <a:pt x="334" y="7716"/>
                    </a:lnTo>
                    <a:lnTo>
                      <a:pt x="144" y="7847"/>
                    </a:lnTo>
                    <a:lnTo>
                      <a:pt x="156" y="8609"/>
                    </a:lnTo>
                    <a:lnTo>
                      <a:pt x="346" y="8740"/>
                    </a:lnTo>
                    <a:lnTo>
                      <a:pt x="358" y="9240"/>
                    </a:lnTo>
                    <a:lnTo>
                      <a:pt x="358" y="9728"/>
                    </a:lnTo>
                    <a:lnTo>
                      <a:pt x="168" y="9859"/>
                    </a:lnTo>
                    <a:lnTo>
                      <a:pt x="191" y="10597"/>
                    </a:lnTo>
                    <a:lnTo>
                      <a:pt x="382" y="10728"/>
                    </a:lnTo>
                    <a:cubicBezTo>
                      <a:pt x="382" y="10847"/>
                      <a:pt x="382" y="10966"/>
                      <a:pt x="382" y="11085"/>
                    </a:cubicBezTo>
                    <a:lnTo>
                      <a:pt x="382" y="11097"/>
                    </a:lnTo>
                    <a:cubicBezTo>
                      <a:pt x="382" y="11097"/>
                      <a:pt x="382" y="11109"/>
                      <a:pt x="382" y="11109"/>
                    </a:cubicBezTo>
                    <a:cubicBezTo>
                      <a:pt x="382" y="11145"/>
                      <a:pt x="382" y="11180"/>
                      <a:pt x="394" y="11216"/>
                    </a:cubicBezTo>
                    <a:cubicBezTo>
                      <a:pt x="394" y="11299"/>
                      <a:pt x="394" y="11383"/>
                      <a:pt x="406" y="11454"/>
                    </a:cubicBezTo>
                    <a:lnTo>
                      <a:pt x="453" y="11704"/>
                    </a:lnTo>
                    <a:cubicBezTo>
                      <a:pt x="394" y="11752"/>
                      <a:pt x="346" y="11811"/>
                      <a:pt x="299" y="11871"/>
                    </a:cubicBezTo>
                    <a:cubicBezTo>
                      <a:pt x="334" y="11990"/>
                      <a:pt x="358" y="12121"/>
                      <a:pt x="406" y="12240"/>
                    </a:cubicBezTo>
                    <a:lnTo>
                      <a:pt x="477" y="12419"/>
                    </a:lnTo>
                    <a:cubicBezTo>
                      <a:pt x="1132" y="12669"/>
                      <a:pt x="2192" y="12800"/>
                      <a:pt x="3561" y="12800"/>
                    </a:cubicBezTo>
                    <a:cubicBezTo>
                      <a:pt x="4906" y="12800"/>
                      <a:pt x="5990" y="12669"/>
                      <a:pt x="6633" y="12419"/>
                    </a:cubicBezTo>
                    <a:cubicBezTo>
                      <a:pt x="6657" y="12359"/>
                      <a:pt x="6680" y="12300"/>
                      <a:pt x="6704" y="12240"/>
                    </a:cubicBezTo>
                    <a:cubicBezTo>
                      <a:pt x="6752" y="12121"/>
                      <a:pt x="6776" y="11990"/>
                      <a:pt x="6811" y="11871"/>
                    </a:cubicBezTo>
                    <a:cubicBezTo>
                      <a:pt x="6764" y="11811"/>
                      <a:pt x="6716" y="11752"/>
                      <a:pt x="6657" y="11704"/>
                    </a:cubicBezTo>
                    <a:lnTo>
                      <a:pt x="6704" y="11454"/>
                    </a:lnTo>
                    <a:cubicBezTo>
                      <a:pt x="6716" y="11383"/>
                      <a:pt x="6716" y="11299"/>
                      <a:pt x="6716" y="11216"/>
                    </a:cubicBezTo>
                    <a:cubicBezTo>
                      <a:pt x="6728" y="11180"/>
                      <a:pt x="6728" y="11145"/>
                      <a:pt x="6728" y="11109"/>
                    </a:cubicBezTo>
                    <a:lnTo>
                      <a:pt x="6728" y="11097"/>
                    </a:lnTo>
                    <a:lnTo>
                      <a:pt x="6728" y="11085"/>
                    </a:lnTo>
                    <a:cubicBezTo>
                      <a:pt x="6728" y="10966"/>
                      <a:pt x="6728" y="10847"/>
                      <a:pt x="6740" y="10728"/>
                    </a:cubicBezTo>
                    <a:lnTo>
                      <a:pt x="6930" y="10597"/>
                    </a:lnTo>
                    <a:lnTo>
                      <a:pt x="6942" y="9859"/>
                    </a:lnTo>
                    <a:lnTo>
                      <a:pt x="6752" y="9728"/>
                    </a:lnTo>
                    <a:lnTo>
                      <a:pt x="6752" y="9240"/>
                    </a:lnTo>
                    <a:lnTo>
                      <a:pt x="6764" y="8740"/>
                    </a:lnTo>
                    <a:lnTo>
                      <a:pt x="6954" y="8609"/>
                    </a:lnTo>
                    <a:lnTo>
                      <a:pt x="6966" y="7847"/>
                    </a:lnTo>
                    <a:lnTo>
                      <a:pt x="6776" y="7716"/>
                    </a:lnTo>
                    <a:lnTo>
                      <a:pt x="6788" y="7216"/>
                    </a:lnTo>
                    <a:lnTo>
                      <a:pt x="6799" y="6704"/>
                    </a:lnTo>
                    <a:lnTo>
                      <a:pt x="6990" y="6573"/>
                    </a:lnTo>
                    <a:lnTo>
                      <a:pt x="7002" y="5799"/>
                    </a:lnTo>
                    <a:lnTo>
                      <a:pt x="6811" y="5668"/>
                    </a:lnTo>
                    <a:lnTo>
                      <a:pt x="6823" y="5156"/>
                    </a:lnTo>
                    <a:lnTo>
                      <a:pt x="6835" y="4632"/>
                    </a:lnTo>
                    <a:lnTo>
                      <a:pt x="7026" y="4489"/>
                    </a:lnTo>
                    <a:lnTo>
                      <a:pt x="7038" y="3715"/>
                    </a:lnTo>
                    <a:lnTo>
                      <a:pt x="6847" y="3572"/>
                    </a:lnTo>
                    <a:lnTo>
                      <a:pt x="6859" y="3048"/>
                    </a:lnTo>
                    <a:lnTo>
                      <a:pt x="6871" y="2513"/>
                    </a:lnTo>
                    <a:lnTo>
                      <a:pt x="7061" y="2382"/>
                    </a:lnTo>
                    <a:lnTo>
                      <a:pt x="7085" y="1572"/>
                    </a:lnTo>
                    <a:lnTo>
                      <a:pt x="6883" y="1429"/>
                    </a:lnTo>
                    <a:lnTo>
                      <a:pt x="6895" y="893"/>
                    </a:lnTo>
                    <a:lnTo>
                      <a:pt x="7097" y="893"/>
                    </a:lnTo>
                    <a:lnTo>
                      <a:pt x="7109" y="203"/>
                    </a:lnTo>
                    <a:lnTo>
                      <a:pt x="7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395;p60">
                <a:extLst>
                  <a:ext uri="{FF2B5EF4-FFF2-40B4-BE49-F238E27FC236}">
                    <a16:creationId xmlns:a16="http://schemas.microsoft.com/office/drawing/2014/main" id="{EEE470ED-66C0-CB9D-9BA7-CE47815A99C9}"/>
                  </a:ext>
                </a:extLst>
              </p:cNvPr>
              <p:cNvSpPr/>
              <p:nvPr/>
            </p:nvSpPr>
            <p:spPr>
              <a:xfrm>
                <a:off x="3834825" y="3370225"/>
                <a:ext cx="285475" cy="454825"/>
              </a:xfrm>
              <a:custGeom>
                <a:avLst/>
                <a:gdLst/>
                <a:ahLst/>
                <a:cxnLst/>
                <a:rect l="l" t="t" r="r" b="b"/>
                <a:pathLst>
                  <a:path w="11419" h="18193" extrusionOk="0">
                    <a:moveTo>
                      <a:pt x="1" y="0"/>
                    </a:moveTo>
                    <a:lnTo>
                      <a:pt x="1" y="16347"/>
                    </a:lnTo>
                    <a:cubicBezTo>
                      <a:pt x="1" y="17371"/>
                      <a:pt x="822" y="18193"/>
                      <a:pt x="1846" y="18193"/>
                    </a:cubicBezTo>
                    <a:lnTo>
                      <a:pt x="1846" y="9918"/>
                    </a:lnTo>
                    <a:cubicBezTo>
                      <a:pt x="1846" y="9144"/>
                      <a:pt x="2466" y="8525"/>
                      <a:pt x="3239" y="8525"/>
                    </a:cubicBezTo>
                    <a:lnTo>
                      <a:pt x="8192" y="8525"/>
                    </a:lnTo>
                    <a:cubicBezTo>
                      <a:pt x="8954" y="8525"/>
                      <a:pt x="9585" y="9144"/>
                      <a:pt x="9585" y="9918"/>
                    </a:cubicBezTo>
                    <a:lnTo>
                      <a:pt x="9585" y="18193"/>
                    </a:lnTo>
                    <a:cubicBezTo>
                      <a:pt x="10597" y="18193"/>
                      <a:pt x="11419" y="17371"/>
                      <a:pt x="11419" y="16347"/>
                    </a:cubicBezTo>
                    <a:lnTo>
                      <a:pt x="11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396;p60">
                <a:extLst>
                  <a:ext uri="{FF2B5EF4-FFF2-40B4-BE49-F238E27FC236}">
                    <a16:creationId xmlns:a16="http://schemas.microsoft.com/office/drawing/2014/main" id="{3382D8F5-274A-1A4A-D0DD-A942656B867B}"/>
                  </a:ext>
                </a:extLst>
              </p:cNvPr>
              <p:cNvSpPr/>
              <p:nvPr/>
            </p:nvSpPr>
            <p:spPr>
              <a:xfrm>
                <a:off x="3612475" y="2486775"/>
                <a:ext cx="730175" cy="961150"/>
              </a:xfrm>
              <a:custGeom>
                <a:avLst/>
                <a:gdLst/>
                <a:ahLst/>
                <a:cxnLst/>
                <a:rect l="l" t="t" r="r" b="b"/>
                <a:pathLst>
                  <a:path w="29207" h="38446" extrusionOk="0">
                    <a:moveTo>
                      <a:pt x="13515" y="0"/>
                    </a:moveTo>
                    <a:cubicBezTo>
                      <a:pt x="6918" y="0"/>
                      <a:pt x="1215" y="5049"/>
                      <a:pt x="191" y="11990"/>
                    </a:cubicBezTo>
                    <a:cubicBezTo>
                      <a:pt x="37" y="13038"/>
                      <a:pt x="1" y="14026"/>
                      <a:pt x="156" y="14895"/>
                    </a:cubicBezTo>
                    <a:lnTo>
                      <a:pt x="9133" y="38446"/>
                    </a:lnTo>
                    <a:lnTo>
                      <a:pt x="20075" y="38446"/>
                    </a:lnTo>
                    <a:lnTo>
                      <a:pt x="29052" y="14895"/>
                    </a:lnTo>
                    <a:cubicBezTo>
                      <a:pt x="29207" y="14026"/>
                      <a:pt x="29171" y="13038"/>
                      <a:pt x="29016" y="11990"/>
                    </a:cubicBezTo>
                    <a:cubicBezTo>
                      <a:pt x="27993" y="5049"/>
                      <a:pt x="22289" y="0"/>
                      <a:pt x="15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397;p60">
                <a:extLst>
                  <a:ext uri="{FF2B5EF4-FFF2-40B4-BE49-F238E27FC236}">
                    <a16:creationId xmlns:a16="http://schemas.microsoft.com/office/drawing/2014/main" id="{0E947B9A-19B5-9B39-0AC7-634080D0A3A2}"/>
                  </a:ext>
                </a:extLst>
              </p:cNvPr>
              <p:cNvSpPr/>
              <p:nvPr/>
            </p:nvSpPr>
            <p:spPr>
              <a:xfrm>
                <a:off x="3616350" y="2859150"/>
                <a:ext cx="722750" cy="588775"/>
              </a:xfrm>
              <a:custGeom>
                <a:avLst/>
                <a:gdLst/>
                <a:ahLst/>
                <a:cxnLst/>
                <a:rect l="l" t="t" r="r" b="b"/>
                <a:pathLst>
                  <a:path w="28910" h="23551" extrusionOk="0">
                    <a:moveTo>
                      <a:pt x="1" y="0"/>
                    </a:moveTo>
                    <a:lnTo>
                      <a:pt x="8978" y="23551"/>
                    </a:lnTo>
                    <a:lnTo>
                      <a:pt x="19920" y="23551"/>
                    </a:lnTo>
                    <a:lnTo>
                      <a:pt x="28909" y="0"/>
                    </a:lnTo>
                    <a:lnTo>
                      <a:pt x="28909" y="0"/>
                    </a:lnTo>
                    <a:cubicBezTo>
                      <a:pt x="27528" y="750"/>
                      <a:pt x="25432" y="1643"/>
                      <a:pt x="22849" y="1715"/>
                    </a:cubicBezTo>
                    <a:cubicBezTo>
                      <a:pt x="22710" y="1720"/>
                      <a:pt x="22573" y="1722"/>
                      <a:pt x="22438" y="1722"/>
                    </a:cubicBezTo>
                    <a:cubicBezTo>
                      <a:pt x="20602" y="1722"/>
                      <a:pt x="19094" y="1283"/>
                      <a:pt x="17741" y="750"/>
                    </a:cubicBezTo>
                    <a:cubicBezTo>
                      <a:pt x="16687" y="334"/>
                      <a:pt x="15571" y="125"/>
                      <a:pt x="14453" y="125"/>
                    </a:cubicBezTo>
                    <a:cubicBezTo>
                      <a:pt x="13336" y="125"/>
                      <a:pt x="12217" y="334"/>
                      <a:pt x="11157" y="750"/>
                    </a:cubicBezTo>
                    <a:cubicBezTo>
                      <a:pt x="9804" y="1283"/>
                      <a:pt x="8306" y="1722"/>
                      <a:pt x="6462" y="1722"/>
                    </a:cubicBezTo>
                    <a:cubicBezTo>
                      <a:pt x="6326" y="1722"/>
                      <a:pt x="6189" y="1720"/>
                      <a:pt x="6049" y="1715"/>
                    </a:cubicBezTo>
                    <a:cubicBezTo>
                      <a:pt x="3465" y="1643"/>
                      <a:pt x="1370" y="75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398;p60">
                <a:extLst>
                  <a:ext uri="{FF2B5EF4-FFF2-40B4-BE49-F238E27FC236}">
                    <a16:creationId xmlns:a16="http://schemas.microsoft.com/office/drawing/2014/main" id="{DF9192F1-143F-243D-B18D-FE3D9DE9C2B7}"/>
                  </a:ext>
                </a:extLst>
              </p:cNvPr>
              <p:cNvSpPr/>
              <p:nvPr/>
            </p:nvSpPr>
            <p:spPr>
              <a:xfrm>
                <a:off x="3822025" y="3439575"/>
                <a:ext cx="311075" cy="25625"/>
              </a:xfrm>
              <a:custGeom>
                <a:avLst/>
                <a:gdLst/>
                <a:ahLst/>
                <a:cxnLst/>
                <a:rect l="l" t="t" r="r" b="b"/>
                <a:pathLst>
                  <a:path w="12443" h="1025" extrusionOk="0">
                    <a:moveTo>
                      <a:pt x="513" y="0"/>
                    </a:moveTo>
                    <a:cubicBezTo>
                      <a:pt x="227" y="0"/>
                      <a:pt x="1" y="227"/>
                      <a:pt x="1" y="512"/>
                    </a:cubicBezTo>
                    <a:cubicBezTo>
                      <a:pt x="1" y="798"/>
                      <a:pt x="227" y="1024"/>
                      <a:pt x="513" y="1024"/>
                    </a:cubicBezTo>
                    <a:lnTo>
                      <a:pt x="11931" y="1024"/>
                    </a:lnTo>
                    <a:cubicBezTo>
                      <a:pt x="12217" y="1024"/>
                      <a:pt x="12443" y="798"/>
                      <a:pt x="12443" y="512"/>
                    </a:cubicBezTo>
                    <a:cubicBezTo>
                      <a:pt x="12443" y="227"/>
                      <a:pt x="12217" y="0"/>
                      <a:pt x="11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399;p60">
                <a:extLst>
                  <a:ext uri="{FF2B5EF4-FFF2-40B4-BE49-F238E27FC236}">
                    <a16:creationId xmlns:a16="http://schemas.microsoft.com/office/drawing/2014/main" id="{A2DE4DD3-51AA-C09E-F1FB-B3CABF35D85B}"/>
                  </a:ext>
                </a:extLst>
              </p:cNvPr>
              <p:cNvSpPr/>
              <p:nvPr/>
            </p:nvSpPr>
            <p:spPr>
              <a:xfrm>
                <a:off x="3847050" y="3381525"/>
                <a:ext cx="33950" cy="34250"/>
              </a:xfrm>
              <a:custGeom>
                <a:avLst/>
                <a:gdLst/>
                <a:ahLst/>
                <a:cxnLst/>
                <a:rect l="l" t="t" r="r" b="b"/>
                <a:pathLst>
                  <a:path w="1358" h="1370" extrusionOk="0">
                    <a:moveTo>
                      <a:pt x="679" y="1"/>
                    </a:moveTo>
                    <a:cubicBezTo>
                      <a:pt x="298" y="1"/>
                      <a:pt x="0" y="310"/>
                      <a:pt x="0" y="691"/>
                    </a:cubicBezTo>
                    <a:cubicBezTo>
                      <a:pt x="0" y="1060"/>
                      <a:pt x="310" y="1370"/>
                      <a:pt x="679" y="1370"/>
                    </a:cubicBezTo>
                    <a:cubicBezTo>
                      <a:pt x="1060" y="1370"/>
                      <a:pt x="1357" y="1060"/>
                      <a:pt x="1357" y="691"/>
                    </a:cubicBezTo>
                    <a:cubicBezTo>
                      <a:pt x="1357" y="310"/>
                      <a:pt x="1060" y="1"/>
                      <a:pt x="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400;p60">
                <a:extLst>
                  <a:ext uri="{FF2B5EF4-FFF2-40B4-BE49-F238E27FC236}">
                    <a16:creationId xmlns:a16="http://schemas.microsoft.com/office/drawing/2014/main" id="{218DD882-C39D-98A4-D187-0F495D7D33C3}"/>
                  </a:ext>
                </a:extLst>
              </p:cNvPr>
              <p:cNvSpPr/>
              <p:nvPr/>
            </p:nvSpPr>
            <p:spPr>
              <a:xfrm>
                <a:off x="4073850" y="3381525"/>
                <a:ext cx="34250" cy="34250"/>
              </a:xfrm>
              <a:custGeom>
                <a:avLst/>
                <a:gdLst/>
                <a:ahLst/>
                <a:cxnLst/>
                <a:rect l="l" t="t" r="r" b="b"/>
                <a:pathLst>
                  <a:path w="1370" h="1370" extrusionOk="0">
                    <a:moveTo>
                      <a:pt x="691" y="1"/>
                    </a:moveTo>
                    <a:cubicBezTo>
                      <a:pt x="310" y="1"/>
                      <a:pt x="1" y="310"/>
                      <a:pt x="1" y="691"/>
                    </a:cubicBezTo>
                    <a:cubicBezTo>
                      <a:pt x="1" y="1060"/>
                      <a:pt x="310" y="1370"/>
                      <a:pt x="691" y="1370"/>
                    </a:cubicBezTo>
                    <a:cubicBezTo>
                      <a:pt x="1060" y="1370"/>
                      <a:pt x="1370" y="1060"/>
                      <a:pt x="1370" y="691"/>
                    </a:cubicBezTo>
                    <a:cubicBezTo>
                      <a:pt x="1370" y="310"/>
                      <a:pt x="1060" y="1"/>
                      <a:pt x="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401;p60">
                <a:extLst>
                  <a:ext uri="{FF2B5EF4-FFF2-40B4-BE49-F238E27FC236}">
                    <a16:creationId xmlns:a16="http://schemas.microsoft.com/office/drawing/2014/main" id="{CECC754E-0FD3-4052-34FE-8C92D31EB8AC}"/>
                  </a:ext>
                </a:extLst>
              </p:cNvPr>
              <p:cNvSpPr/>
              <p:nvPr/>
            </p:nvSpPr>
            <p:spPr>
              <a:xfrm>
                <a:off x="4179825" y="3151150"/>
                <a:ext cx="327750" cy="268800"/>
              </a:xfrm>
              <a:custGeom>
                <a:avLst/>
                <a:gdLst/>
                <a:ahLst/>
                <a:cxnLst/>
                <a:rect l="l" t="t" r="r" b="b"/>
                <a:pathLst>
                  <a:path w="13110" h="10752" extrusionOk="0">
                    <a:moveTo>
                      <a:pt x="7644" y="0"/>
                    </a:moveTo>
                    <a:cubicBezTo>
                      <a:pt x="7608" y="72"/>
                      <a:pt x="7489" y="345"/>
                      <a:pt x="7465" y="405"/>
                    </a:cubicBezTo>
                    <a:cubicBezTo>
                      <a:pt x="7370" y="619"/>
                      <a:pt x="6846" y="619"/>
                      <a:pt x="6739" y="822"/>
                    </a:cubicBezTo>
                    <a:cubicBezTo>
                      <a:pt x="6632" y="1024"/>
                      <a:pt x="6930" y="1453"/>
                      <a:pt x="6811" y="1643"/>
                    </a:cubicBezTo>
                    <a:cubicBezTo>
                      <a:pt x="6692" y="1846"/>
                      <a:pt x="6180" y="1786"/>
                      <a:pt x="6049" y="1977"/>
                    </a:cubicBezTo>
                    <a:cubicBezTo>
                      <a:pt x="5930" y="2167"/>
                      <a:pt x="6168" y="2620"/>
                      <a:pt x="6025" y="2810"/>
                    </a:cubicBezTo>
                    <a:cubicBezTo>
                      <a:pt x="5894" y="2989"/>
                      <a:pt x="5382" y="2881"/>
                      <a:pt x="5239" y="3048"/>
                    </a:cubicBezTo>
                    <a:cubicBezTo>
                      <a:pt x="5096" y="3227"/>
                      <a:pt x="5287" y="3703"/>
                      <a:pt x="5132" y="3870"/>
                    </a:cubicBezTo>
                    <a:cubicBezTo>
                      <a:pt x="4977" y="4036"/>
                      <a:pt x="4477" y="3882"/>
                      <a:pt x="4310" y="4036"/>
                    </a:cubicBezTo>
                    <a:cubicBezTo>
                      <a:pt x="4156" y="4191"/>
                      <a:pt x="4298" y="4691"/>
                      <a:pt x="4120" y="4846"/>
                    </a:cubicBezTo>
                    <a:cubicBezTo>
                      <a:pt x="4074" y="4885"/>
                      <a:pt x="4004" y="4898"/>
                      <a:pt x="3923" y="4898"/>
                    </a:cubicBezTo>
                    <a:cubicBezTo>
                      <a:pt x="3793" y="4898"/>
                      <a:pt x="3634" y="4866"/>
                      <a:pt x="3502" y="4866"/>
                    </a:cubicBezTo>
                    <a:cubicBezTo>
                      <a:pt x="3420" y="4866"/>
                      <a:pt x="3348" y="4878"/>
                      <a:pt x="3298" y="4917"/>
                    </a:cubicBezTo>
                    <a:cubicBezTo>
                      <a:pt x="3120" y="5060"/>
                      <a:pt x="3203" y="5572"/>
                      <a:pt x="3024" y="5703"/>
                    </a:cubicBezTo>
                    <a:cubicBezTo>
                      <a:pt x="2984" y="5731"/>
                      <a:pt x="2933" y="5741"/>
                      <a:pt x="2874" y="5741"/>
                    </a:cubicBezTo>
                    <a:cubicBezTo>
                      <a:pt x="2709" y="5741"/>
                      <a:pt x="2491" y="5659"/>
                      <a:pt x="2328" y="5659"/>
                    </a:cubicBezTo>
                    <a:cubicBezTo>
                      <a:pt x="2275" y="5659"/>
                      <a:pt x="2228" y="5668"/>
                      <a:pt x="2191" y="5691"/>
                    </a:cubicBezTo>
                    <a:cubicBezTo>
                      <a:pt x="2001" y="5810"/>
                      <a:pt x="2036" y="6334"/>
                      <a:pt x="1834" y="6441"/>
                    </a:cubicBezTo>
                    <a:cubicBezTo>
                      <a:pt x="1631" y="6549"/>
                      <a:pt x="1215" y="6763"/>
                      <a:pt x="1215" y="6775"/>
                    </a:cubicBezTo>
                    <a:lnTo>
                      <a:pt x="1191" y="6775"/>
                    </a:lnTo>
                    <a:cubicBezTo>
                      <a:pt x="1191" y="6775"/>
                      <a:pt x="1191" y="6787"/>
                      <a:pt x="1191" y="6787"/>
                    </a:cubicBezTo>
                    <a:lnTo>
                      <a:pt x="1167" y="6787"/>
                    </a:lnTo>
                    <a:cubicBezTo>
                      <a:pt x="1084" y="6834"/>
                      <a:pt x="810" y="7013"/>
                      <a:pt x="738" y="7072"/>
                    </a:cubicBezTo>
                    <a:cubicBezTo>
                      <a:pt x="667" y="7132"/>
                      <a:pt x="453" y="7358"/>
                      <a:pt x="393" y="7430"/>
                    </a:cubicBezTo>
                    <a:cubicBezTo>
                      <a:pt x="346" y="7513"/>
                      <a:pt x="191" y="7787"/>
                      <a:pt x="155" y="7870"/>
                    </a:cubicBezTo>
                    <a:cubicBezTo>
                      <a:pt x="119" y="7965"/>
                      <a:pt x="36" y="8275"/>
                      <a:pt x="24" y="8358"/>
                    </a:cubicBezTo>
                    <a:cubicBezTo>
                      <a:pt x="12" y="8454"/>
                      <a:pt x="0" y="8775"/>
                      <a:pt x="12" y="8870"/>
                    </a:cubicBezTo>
                    <a:cubicBezTo>
                      <a:pt x="12" y="8954"/>
                      <a:pt x="84" y="9263"/>
                      <a:pt x="119" y="9358"/>
                    </a:cubicBezTo>
                    <a:cubicBezTo>
                      <a:pt x="143" y="9442"/>
                      <a:pt x="286" y="9728"/>
                      <a:pt x="334" y="9799"/>
                    </a:cubicBezTo>
                    <a:cubicBezTo>
                      <a:pt x="381" y="9870"/>
                      <a:pt x="572" y="10097"/>
                      <a:pt x="631" y="10156"/>
                    </a:cubicBezTo>
                    <a:cubicBezTo>
                      <a:pt x="691" y="10228"/>
                      <a:pt x="929" y="10406"/>
                      <a:pt x="1000" y="10454"/>
                    </a:cubicBezTo>
                    <a:cubicBezTo>
                      <a:pt x="1072" y="10501"/>
                      <a:pt x="1346" y="10621"/>
                      <a:pt x="1429" y="10644"/>
                    </a:cubicBezTo>
                    <a:cubicBezTo>
                      <a:pt x="1512" y="10680"/>
                      <a:pt x="1810" y="10740"/>
                      <a:pt x="1893" y="10751"/>
                    </a:cubicBezTo>
                    <a:cubicBezTo>
                      <a:pt x="1977" y="10751"/>
                      <a:pt x="2274" y="10751"/>
                      <a:pt x="2370" y="10740"/>
                    </a:cubicBezTo>
                    <a:cubicBezTo>
                      <a:pt x="2453" y="10728"/>
                      <a:pt x="2739" y="10656"/>
                      <a:pt x="2822" y="10621"/>
                    </a:cubicBezTo>
                    <a:cubicBezTo>
                      <a:pt x="2867" y="10604"/>
                      <a:pt x="2917" y="10598"/>
                      <a:pt x="2969" y="10598"/>
                    </a:cubicBezTo>
                    <a:cubicBezTo>
                      <a:pt x="3199" y="10598"/>
                      <a:pt x="3482" y="10725"/>
                      <a:pt x="3711" y="10725"/>
                    </a:cubicBezTo>
                    <a:cubicBezTo>
                      <a:pt x="3772" y="10725"/>
                      <a:pt x="3830" y="10716"/>
                      <a:pt x="3882" y="10692"/>
                    </a:cubicBezTo>
                    <a:cubicBezTo>
                      <a:pt x="4179" y="10573"/>
                      <a:pt x="4275" y="10013"/>
                      <a:pt x="4560" y="9870"/>
                    </a:cubicBezTo>
                    <a:cubicBezTo>
                      <a:pt x="4626" y="9836"/>
                      <a:pt x="4705" y="9824"/>
                      <a:pt x="4791" y="9824"/>
                    </a:cubicBezTo>
                    <a:cubicBezTo>
                      <a:pt x="4971" y="9824"/>
                      <a:pt x="5182" y="9875"/>
                      <a:pt x="5366" y="9875"/>
                    </a:cubicBezTo>
                    <a:cubicBezTo>
                      <a:pt x="5460" y="9875"/>
                      <a:pt x="5547" y="9862"/>
                      <a:pt x="5620" y="9823"/>
                    </a:cubicBezTo>
                    <a:cubicBezTo>
                      <a:pt x="5894" y="9668"/>
                      <a:pt x="5930" y="9108"/>
                      <a:pt x="6192" y="8930"/>
                    </a:cubicBezTo>
                    <a:cubicBezTo>
                      <a:pt x="6290" y="8870"/>
                      <a:pt x="6420" y="8858"/>
                      <a:pt x="6559" y="8858"/>
                    </a:cubicBezTo>
                    <a:cubicBezTo>
                      <a:pt x="6656" y="8858"/>
                      <a:pt x="6758" y="8864"/>
                      <a:pt x="6856" y="8864"/>
                    </a:cubicBezTo>
                    <a:cubicBezTo>
                      <a:pt x="7007" y="8864"/>
                      <a:pt x="7149" y="8849"/>
                      <a:pt x="7251" y="8775"/>
                    </a:cubicBezTo>
                    <a:cubicBezTo>
                      <a:pt x="7513" y="8596"/>
                      <a:pt x="7477" y="8025"/>
                      <a:pt x="7727" y="7834"/>
                    </a:cubicBezTo>
                    <a:cubicBezTo>
                      <a:pt x="7977" y="7632"/>
                      <a:pt x="8525" y="7775"/>
                      <a:pt x="8763" y="7573"/>
                    </a:cubicBezTo>
                    <a:cubicBezTo>
                      <a:pt x="9001" y="7358"/>
                      <a:pt x="8918" y="6799"/>
                      <a:pt x="9144" y="6572"/>
                    </a:cubicBezTo>
                    <a:cubicBezTo>
                      <a:pt x="9370" y="6358"/>
                      <a:pt x="9930" y="6441"/>
                      <a:pt x="10144" y="6203"/>
                    </a:cubicBezTo>
                    <a:cubicBezTo>
                      <a:pt x="10359" y="5977"/>
                      <a:pt x="10216" y="5429"/>
                      <a:pt x="10418" y="5179"/>
                    </a:cubicBezTo>
                    <a:cubicBezTo>
                      <a:pt x="10621" y="4929"/>
                      <a:pt x="11180" y="4965"/>
                      <a:pt x="11371" y="4703"/>
                    </a:cubicBezTo>
                    <a:cubicBezTo>
                      <a:pt x="11561" y="4453"/>
                      <a:pt x="11549" y="3905"/>
                      <a:pt x="11716" y="3632"/>
                    </a:cubicBezTo>
                    <a:cubicBezTo>
                      <a:pt x="11895" y="3370"/>
                      <a:pt x="12145" y="2655"/>
                      <a:pt x="12204" y="2548"/>
                    </a:cubicBezTo>
                    <a:cubicBezTo>
                      <a:pt x="12264" y="2453"/>
                      <a:pt x="12478" y="2048"/>
                      <a:pt x="12526" y="1953"/>
                    </a:cubicBezTo>
                    <a:cubicBezTo>
                      <a:pt x="12585" y="1846"/>
                      <a:pt x="12776" y="1441"/>
                      <a:pt x="12835" y="1334"/>
                    </a:cubicBezTo>
                    <a:cubicBezTo>
                      <a:pt x="12883" y="1226"/>
                      <a:pt x="13061" y="810"/>
                      <a:pt x="13109" y="703"/>
                    </a:cubicBezTo>
                    <a:lnTo>
                      <a:pt x="76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402;p60">
                <a:extLst>
                  <a:ext uri="{FF2B5EF4-FFF2-40B4-BE49-F238E27FC236}">
                    <a16:creationId xmlns:a16="http://schemas.microsoft.com/office/drawing/2014/main" id="{3D053C89-C86D-6DF8-1561-511E6C285F7A}"/>
                  </a:ext>
                </a:extLst>
              </p:cNvPr>
              <p:cNvSpPr/>
              <p:nvPr/>
            </p:nvSpPr>
            <p:spPr>
              <a:xfrm>
                <a:off x="4035450" y="3304300"/>
                <a:ext cx="232200" cy="223525"/>
              </a:xfrm>
              <a:custGeom>
                <a:avLst/>
                <a:gdLst/>
                <a:ahLst/>
                <a:cxnLst/>
                <a:rect l="l" t="t" r="r" b="b"/>
                <a:pathLst>
                  <a:path w="9288" h="8941" extrusionOk="0">
                    <a:moveTo>
                      <a:pt x="4845" y="1"/>
                    </a:moveTo>
                    <a:cubicBezTo>
                      <a:pt x="4437" y="1"/>
                      <a:pt x="4024" y="68"/>
                      <a:pt x="3620" y="208"/>
                    </a:cubicBezTo>
                    <a:lnTo>
                      <a:pt x="3608" y="208"/>
                    </a:lnTo>
                    <a:lnTo>
                      <a:pt x="3418" y="280"/>
                    </a:lnTo>
                    <a:lnTo>
                      <a:pt x="608" y="1458"/>
                    </a:lnTo>
                    <a:cubicBezTo>
                      <a:pt x="191" y="1625"/>
                      <a:pt x="1" y="2125"/>
                      <a:pt x="227" y="2542"/>
                    </a:cubicBezTo>
                    <a:cubicBezTo>
                      <a:pt x="363" y="2796"/>
                      <a:pt x="631" y="2930"/>
                      <a:pt x="908" y="2930"/>
                    </a:cubicBezTo>
                    <a:cubicBezTo>
                      <a:pt x="1019" y="2930"/>
                      <a:pt x="1133" y="2908"/>
                      <a:pt x="1239" y="2863"/>
                    </a:cubicBezTo>
                    <a:lnTo>
                      <a:pt x="1727" y="2661"/>
                    </a:lnTo>
                    <a:cubicBezTo>
                      <a:pt x="2038" y="2532"/>
                      <a:pt x="2359" y="2471"/>
                      <a:pt x="2676" y="2471"/>
                    </a:cubicBezTo>
                    <a:cubicBezTo>
                      <a:pt x="3648" y="2471"/>
                      <a:pt x="4571" y="3046"/>
                      <a:pt x="4966" y="4006"/>
                    </a:cubicBezTo>
                    <a:cubicBezTo>
                      <a:pt x="5501" y="5268"/>
                      <a:pt x="4894" y="6721"/>
                      <a:pt x="3632" y="7245"/>
                    </a:cubicBezTo>
                    <a:lnTo>
                      <a:pt x="3108" y="7459"/>
                    </a:lnTo>
                    <a:cubicBezTo>
                      <a:pt x="2692" y="7638"/>
                      <a:pt x="2501" y="8138"/>
                      <a:pt x="2727" y="8543"/>
                    </a:cubicBezTo>
                    <a:cubicBezTo>
                      <a:pt x="2865" y="8800"/>
                      <a:pt x="3138" y="8940"/>
                      <a:pt x="3423" y="8940"/>
                    </a:cubicBezTo>
                    <a:cubicBezTo>
                      <a:pt x="3533" y="8940"/>
                      <a:pt x="3645" y="8919"/>
                      <a:pt x="3751" y="8876"/>
                    </a:cubicBezTo>
                    <a:lnTo>
                      <a:pt x="6525" y="7721"/>
                    </a:lnTo>
                    <a:lnTo>
                      <a:pt x="6716" y="7638"/>
                    </a:lnTo>
                    <a:lnTo>
                      <a:pt x="6704" y="7638"/>
                    </a:lnTo>
                    <a:cubicBezTo>
                      <a:pt x="8478" y="6781"/>
                      <a:pt x="9288" y="4697"/>
                      <a:pt x="8526" y="2863"/>
                    </a:cubicBezTo>
                    <a:lnTo>
                      <a:pt x="8287" y="2292"/>
                    </a:lnTo>
                    <a:cubicBezTo>
                      <a:pt x="7692" y="859"/>
                      <a:pt x="6304" y="1"/>
                      <a:pt x="48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403;p60">
                <a:extLst>
                  <a:ext uri="{FF2B5EF4-FFF2-40B4-BE49-F238E27FC236}">
                    <a16:creationId xmlns:a16="http://schemas.microsoft.com/office/drawing/2014/main" id="{B6195D62-4B6D-D3BA-A50D-5C7C7B42B96B}"/>
                  </a:ext>
                </a:extLst>
              </p:cNvPr>
              <p:cNvSpPr/>
              <p:nvPr/>
            </p:nvSpPr>
            <p:spPr>
              <a:xfrm>
                <a:off x="4353425" y="3143975"/>
                <a:ext cx="167825" cy="110525"/>
              </a:xfrm>
              <a:custGeom>
                <a:avLst/>
                <a:gdLst/>
                <a:ahLst/>
                <a:cxnLst/>
                <a:rect l="l" t="t" r="r" b="b"/>
                <a:pathLst>
                  <a:path w="6713" h="4421" extrusionOk="0">
                    <a:moveTo>
                      <a:pt x="592" y="1"/>
                    </a:moveTo>
                    <a:cubicBezTo>
                      <a:pt x="298" y="1"/>
                      <a:pt x="1" y="778"/>
                      <a:pt x="224" y="954"/>
                    </a:cubicBezTo>
                    <a:lnTo>
                      <a:pt x="4570" y="4419"/>
                    </a:lnTo>
                    <a:cubicBezTo>
                      <a:pt x="4572" y="4420"/>
                      <a:pt x="4574" y="4421"/>
                      <a:pt x="4577" y="4421"/>
                    </a:cubicBezTo>
                    <a:cubicBezTo>
                      <a:pt x="4678" y="4421"/>
                      <a:pt x="5411" y="3724"/>
                      <a:pt x="6022" y="2526"/>
                    </a:cubicBezTo>
                    <a:cubicBezTo>
                      <a:pt x="6308" y="1942"/>
                      <a:pt x="6713" y="454"/>
                      <a:pt x="6558" y="430"/>
                    </a:cubicBezTo>
                    <a:lnTo>
                      <a:pt x="605" y="1"/>
                    </a:lnTo>
                    <a:cubicBezTo>
                      <a:pt x="600" y="1"/>
                      <a:pt x="596" y="1"/>
                      <a:pt x="5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404;p60">
                <a:extLst>
                  <a:ext uri="{FF2B5EF4-FFF2-40B4-BE49-F238E27FC236}">
                    <a16:creationId xmlns:a16="http://schemas.microsoft.com/office/drawing/2014/main" id="{A6FE84A3-177E-EEAF-D012-7148C9AA1ECB}"/>
                  </a:ext>
                </a:extLst>
              </p:cNvPr>
              <p:cNvSpPr/>
              <p:nvPr/>
            </p:nvSpPr>
            <p:spPr>
              <a:xfrm>
                <a:off x="3447575" y="3151150"/>
                <a:ext cx="327750" cy="268800"/>
              </a:xfrm>
              <a:custGeom>
                <a:avLst/>
                <a:gdLst/>
                <a:ahLst/>
                <a:cxnLst/>
                <a:rect l="l" t="t" r="r" b="b"/>
                <a:pathLst>
                  <a:path w="13110" h="10752" extrusionOk="0">
                    <a:moveTo>
                      <a:pt x="5466" y="0"/>
                    </a:moveTo>
                    <a:lnTo>
                      <a:pt x="1" y="703"/>
                    </a:lnTo>
                    <a:cubicBezTo>
                      <a:pt x="49" y="810"/>
                      <a:pt x="227" y="1226"/>
                      <a:pt x="275" y="1334"/>
                    </a:cubicBezTo>
                    <a:cubicBezTo>
                      <a:pt x="334" y="1441"/>
                      <a:pt x="525" y="1846"/>
                      <a:pt x="584" y="1953"/>
                    </a:cubicBezTo>
                    <a:cubicBezTo>
                      <a:pt x="632" y="2048"/>
                      <a:pt x="846" y="2453"/>
                      <a:pt x="906" y="2548"/>
                    </a:cubicBezTo>
                    <a:cubicBezTo>
                      <a:pt x="965" y="2655"/>
                      <a:pt x="1215" y="3370"/>
                      <a:pt x="1394" y="3632"/>
                    </a:cubicBezTo>
                    <a:cubicBezTo>
                      <a:pt x="1561" y="3905"/>
                      <a:pt x="1549" y="4453"/>
                      <a:pt x="1739" y="4703"/>
                    </a:cubicBezTo>
                    <a:cubicBezTo>
                      <a:pt x="1930" y="4965"/>
                      <a:pt x="2489" y="4929"/>
                      <a:pt x="2692" y="5179"/>
                    </a:cubicBezTo>
                    <a:cubicBezTo>
                      <a:pt x="2894" y="5429"/>
                      <a:pt x="2751" y="5977"/>
                      <a:pt x="2966" y="6203"/>
                    </a:cubicBezTo>
                    <a:cubicBezTo>
                      <a:pt x="3180" y="6441"/>
                      <a:pt x="3739" y="6358"/>
                      <a:pt x="3966" y="6572"/>
                    </a:cubicBezTo>
                    <a:cubicBezTo>
                      <a:pt x="4192" y="6799"/>
                      <a:pt x="4109" y="7358"/>
                      <a:pt x="4347" y="7573"/>
                    </a:cubicBezTo>
                    <a:cubicBezTo>
                      <a:pt x="4585" y="7775"/>
                      <a:pt x="5132" y="7632"/>
                      <a:pt x="5383" y="7834"/>
                    </a:cubicBezTo>
                    <a:cubicBezTo>
                      <a:pt x="5633" y="8025"/>
                      <a:pt x="5597" y="8596"/>
                      <a:pt x="5859" y="8775"/>
                    </a:cubicBezTo>
                    <a:cubicBezTo>
                      <a:pt x="5961" y="8849"/>
                      <a:pt x="6103" y="8864"/>
                      <a:pt x="6254" y="8864"/>
                    </a:cubicBezTo>
                    <a:cubicBezTo>
                      <a:pt x="6352" y="8864"/>
                      <a:pt x="6454" y="8858"/>
                      <a:pt x="6551" y="8858"/>
                    </a:cubicBezTo>
                    <a:cubicBezTo>
                      <a:pt x="6690" y="8858"/>
                      <a:pt x="6820" y="8870"/>
                      <a:pt x="6918" y="8930"/>
                    </a:cubicBezTo>
                    <a:cubicBezTo>
                      <a:pt x="7180" y="9108"/>
                      <a:pt x="7216" y="9668"/>
                      <a:pt x="7490" y="9823"/>
                    </a:cubicBezTo>
                    <a:cubicBezTo>
                      <a:pt x="7563" y="9862"/>
                      <a:pt x="7650" y="9875"/>
                      <a:pt x="7744" y="9875"/>
                    </a:cubicBezTo>
                    <a:cubicBezTo>
                      <a:pt x="7928" y="9875"/>
                      <a:pt x="8139" y="9824"/>
                      <a:pt x="8319" y="9824"/>
                    </a:cubicBezTo>
                    <a:cubicBezTo>
                      <a:pt x="8405" y="9824"/>
                      <a:pt x="8484" y="9836"/>
                      <a:pt x="8550" y="9870"/>
                    </a:cubicBezTo>
                    <a:cubicBezTo>
                      <a:pt x="8835" y="10013"/>
                      <a:pt x="8931" y="10573"/>
                      <a:pt x="9228" y="10692"/>
                    </a:cubicBezTo>
                    <a:cubicBezTo>
                      <a:pt x="9280" y="10716"/>
                      <a:pt x="9337" y="10725"/>
                      <a:pt x="9399" y="10725"/>
                    </a:cubicBezTo>
                    <a:cubicBezTo>
                      <a:pt x="9628" y="10725"/>
                      <a:pt x="9911" y="10598"/>
                      <a:pt x="10141" y="10598"/>
                    </a:cubicBezTo>
                    <a:cubicBezTo>
                      <a:pt x="10193" y="10598"/>
                      <a:pt x="10242" y="10604"/>
                      <a:pt x="10288" y="10621"/>
                    </a:cubicBezTo>
                    <a:cubicBezTo>
                      <a:pt x="10371" y="10656"/>
                      <a:pt x="10657" y="10728"/>
                      <a:pt x="10740" y="10740"/>
                    </a:cubicBezTo>
                    <a:cubicBezTo>
                      <a:pt x="10836" y="10751"/>
                      <a:pt x="11133" y="10751"/>
                      <a:pt x="11217" y="10751"/>
                    </a:cubicBezTo>
                    <a:cubicBezTo>
                      <a:pt x="11300" y="10740"/>
                      <a:pt x="11598" y="10680"/>
                      <a:pt x="11681" y="10644"/>
                    </a:cubicBezTo>
                    <a:cubicBezTo>
                      <a:pt x="11764" y="10621"/>
                      <a:pt x="12038" y="10501"/>
                      <a:pt x="12110" y="10454"/>
                    </a:cubicBezTo>
                    <a:cubicBezTo>
                      <a:pt x="12181" y="10406"/>
                      <a:pt x="12419" y="10228"/>
                      <a:pt x="12479" y="10156"/>
                    </a:cubicBezTo>
                    <a:cubicBezTo>
                      <a:pt x="12550" y="10097"/>
                      <a:pt x="12729" y="9870"/>
                      <a:pt x="12776" y="9799"/>
                    </a:cubicBezTo>
                    <a:cubicBezTo>
                      <a:pt x="12824" y="9728"/>
                      <a:pt x="12967" y="9442"/>
                      <a:pt x="12991" y="9358"/>
                    </a:cubicBezTo>
                    <a:cubicBezTo>
                      <a:pt x="13026" y="9263"/>
                      <a:pt x="13098" y="8954"/>
                      <a:pt x="13110" y="8870"/>
                    </a:cubicBezTo>
                    <a:cubicBezTo>
                      <a:pt x="13110" y="8775"/>
                      <a:pt x="13110" y="8454"/>
                      <a:pt x="13086" y="8358"/>
                    </a:cubicBezTo>
                    <a:cubicBezTo>
                      <a:pt x="13074" y="8275"/>
                      <a:pt x="12991" y="7965"/>
                      <a:pt x="12955" y="7870"/>
                    </a:cubicBezTo>
                    <a:cubicBezTo>
                      <a:pt x="12919" y="7787"/>
                      <a:pt x="12764" y="7513"/>
                      <a:pt x="12717" y="7430"/>
                    </a:cubicBezTo>
                    <a:cubicBezTo>
                      <a:pt x="12657" y="7358"/>
                      <a:pt x="12443" y="7132"/>
                      <a:pt x="12371" y="7072"/>
                    </a:cubicBezTo>
                    <a:cubicBezTo>
                      <a:pt x="12300" y="7013"/>
                      <a:pt x="12026" y="6834"/>
                      <a:pt x="11943" y="6787"/>
                    </a:cubicBezTo>
                    <a:lnTo>
                      <a:pt x="11919" y="6787"/>
                    </a:lnTo>
                    <a:cubicBezTo>
                      <a:pt x="11919" y="6787"/>
                      <a:pt x="11919" y="6775"/>
                      <a:pt x="11919" y="6775"/>
                    </a:cubicBezTo>
                    <a:lnTo>
                      <a:pt x="11895" y="6775"/>
                    </a:lnTo>
                    <a:cubicBezTo>
                      <a:pt x="11895" y="6763"/>
                      <a:pt x="11479" y="6549"/>
                      <a:pt x="11276" y="6441"/>
                    </a:cubicBezTo>
                    <a:cubicBezTo>
                      <a:pt x="11074" y="6334"/>
                      <a:pt x="11109" y="5810"/>
                      <a:pt x="10919" y="5691"/>
                    </a:cubicBezTo>
                    <a:cubicBezTo>
                      <a:pt x="10882" y="5668"/>
                      <a:pt x="10835" y="5659"/>
                      <a:pt x="10782" y="5659"/>
                    </a:cubicBezTo>
                    <a:cubicBezTo>
                      <a:pt x="10619" y="5659"/>
                      <a:pt x="10401" y="5741"/>
                      <a:pt x="10235" y="5741"/>
                    </a:cubicBezTo>
                    <a:cubicBezTo>
                      <a:pt x="10177" y="5741"/>
                      <a:pt x="10126" y="5731"/>
                      <a:pt x="10085" y="5703"/>
                    </a:cubicBezTo>
                    <a:cubicBezTo>
                      <a:pt x="9907" y="5572"/>
                      <a:pt x="9990" y="5060"/>
                      <a:pt x="9812" y="4917"/>
                    </a:cubicBezTo>
                    <a:cubicBezTo>
                      <a:pt x="9762" y="4878"/>
                      <a:pt x="9690" y="4866"/>
                      <a:pt x="9608" y="4866"/>
                    </a:cubicBezTo>
                    <a:cubicBezTo>
                      <a:pt x="9475" y="4866"/>
                      <a:pt x="9317" y="4898"/>
                      <a:pt x="9186" y="4898"/>
                    </a:cubicBezTo>
                    <a:cubicBezTo>
                      <a:pt x="9106" y="4898"/>
                      <a:pt x="9036" y="4885"/>
                      <a:pt x="8990" y="4846"/>
                    </a:cubicBezTo>
                    <a:cubicBezTo>
                      <a:pt x="8812" y="4691"/>
                      <a:pt x="8954" y="4191"/>
                      <a:pt x="8800" y="4036"/>
                    </a:cubicBezTo>
                    <a:cubicBezTo>
                      <a:pt x="8633" y="3882"/>
                      <a:pt x="8133" y="4036"/>
                      <a:pt x="7978" y="3870"/>
                    </a:cubicBezTo>
                    <a:cubicBezTo>
                      <a:pt x="7823" y="3703"/>
                      <a:pt x="8014" y="3227"/>
                      <a:pt x="7871" y="3048"/>
                    </a:cubicBezTo>
                    <a:cubicBezTo>
                      <a:pt x="7728" y="2881"/>
                      <a:pt x="7216" y="2989"/>
                      <a:pt x="7085" y="2810"/>
                    </a:cubicBezTo>
                    <a:cubicBezTo>
                      <a:pt x="6942" y="2620"/>
                      <a:pt x="7180" y="2167"/>
                      <a:pt x="7061" y="1977"/>
                    </a:cubicBezTo>
                    <a:cubicBezTo>
                      <a:pt x="6930" y="1786"/>
                      <a:pt x="6418" y="1846"/>
                      <a:pt x="6299" y="1643"/>
                    </a:cubicBezTo>
                    <a:cubicBezTo>
                      <a:pt x="6180" y="1453"/>
                      <a:pt x="6478" y="1024"/>
                      <a:pt x="6371" y="822"/>
                    </a:cubicBezTo>
                    <a:cubicBezTo>
                      <a:pt x="6264" y="619"/>
                      <a:pt x="5740" y="619"/>
                      <a:pt x="5644" y="405"/>
                    </a:cubicBezTo>
                    <a:cubicBezTo>
                      <a:pt x="5621" y="345"/>
                      <a:pt x="5502" y="72"/>
                      <a:pt x="5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405;p60">
                <a:extLst>
                  <a:ext uri="{FF2B5EF4-FFF2-40B4-BE49-F238E27FC236}">
                    <a16:creationId xmlns:a16="http://schemas.microsoft.com/office/drawing/2014/main" id="{031580C1-F1C2-464A-9933-72EAA8D61C3C}"/>
                  </a:ext>
                </a:extLst>
              </p:cNvPr>
              <p:cNvSpPr/>
              <p:nvPr/>
            </p:nvSpPr>
            <p:spPr>
              <a:xfrm>
                <a:off x="3687500" y="3304300"/>
                <a:ext cx="232200" cy="223525"/>
              </a:xfrm>
              <a:custGeom>
                <a:avLst/>
                <a:gdLst/>
                <a:ahLst/>
                <a:cxnLst/>
                <a:rect l="l" t="t" r="r" b="b"/>
                <a:pathLst>
                  <a:path w="9288" h="8941" extrusionOk="0">
                    <a:moveTo>
                      <a:pt x="4448" y="1"/>
                    </a:moveTo>
                    <a:cubicBezTo>
                      <a:pt x="2984" y="1"/>
                      <a:pt x="1596" y="859"/>
                      <a:pt x="1000" y="2292"/>
                    </a:cubicBezTo>
                    <a:lnTo>
                      <a:pt x="762" y="2863"/>
                    </a:lnTo>
                    <a:cubicBezTo>
                      <a:pt x="0" y="4697"/>
                      <a:pt x="822" y="6781"/>
                      <a:pt x="2584" y="7638"/>
                    </a:cubicBezTo>
                    <a:lnTo>
                      <a:pt x="2774" y="7721"/>
                    </a:lnTo>
                    <a:lnTo>
                      <a:pt x="5537" y="8876"/>
                    </a:lnTo>
                    <a:cubicBezTo>
                      <a:pt x="5643" y="8919"/>
                      <a:pt x="5755" y="8940"/>
                      <a:pt x="5865" y="8940"/>
                    </a:cubicBezTo>
                    <a:cubicBezTo>
                      <a:pt x="6150" y="8940"/>
                      <a:pt x="6423" y="8800"/>
                      <a:pt x="6561" y="8543"/>
                    </a:cubicBezTo>
                    <a:cubicBezTo>
                      <a:pt x="6787" y="8138"/>
                      <a:pt x="6596" y="7638"/>
                      <a:pt x="6180" y="7459"/>
                    </a:cubicBezTo>
                    <a:lnTo>
                      <a:pt x="5656" y="7245"/>
                    </a:lnTo>
                    <a:cubicBezTo>
                      <a:pt x="4394" y="6721"/>
                      <a:pt x="3798" y="5268"/>
                      <a:pt x="4322" y="4006"/>
                    </a:cubicBezTo>
                    <a:cubicBezTo>
                      <a:pt x="4717" y="3046"/>
                      <a:pt x="5640" y="2471"/>
                      <a:pt x="6612" y="2471"/>
                    </a:cubicBezTo>
                    <a:cubicBezTo>
                      <a:pt x="6928" y="2471"/>
                      <a:pt x="7250" y="2532"/>
                      <a:pt x="7561" y="2661"/>
                    </a:cubicBezTo>
                    <a:lnTo>
                      <a:pt x="8049" y="2863"/>
                    </a:lnTo>
                    <a:cubicBezTo>
                      <a:pt x="8155" y="2908"/>
                      <a:pt x="8268" y="2930"/>
                      <a:pt x="8380" y="2930"/>
                    </a:cubicBezTo>
                    <a:cubicBezTo>
                      <a:pt x="8657" y="2930"/>
                      <a:pt x="8925" y="2796"/>
                      <a:pt x="9061" y="2542"/>
                    </a:cubicBezTo>
                    <a:cubicBezTo>
                      <a:pt x="9287" y="2125"/>
                      <a:pt x="9097" y="1625"/>
                      <a:pt x="8680" y="1458"/>
                    </a:cubicBezTo>
                    <a:lnTo>
                      <a:pt x="5870" y="280"/>
                    </a:lnTo>
                    <a:lnTo>
                      <a:pt x="5680" y="208"/>
                    </a:lnTo>
                    <a:cubicBezTo>
                      <a:pt x="5274" y="68"/>
                      <a:pt x="4858" y="1"/>
                      <a:pt x="4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406;p60">
                <a:extLst>
                  <a:ext uri="{FF2B5EF4-FFF2-40B4-BE49-F238E27FC236}">
                    <a16:creationId xmlns:a16="http://schemas.microsoft.com/office/drawing/2014/main" id="{C3751332-AB81-3875-5A26-1F84AB990AF4}"/>
                  </a:ext>
                </a:extLst>
              </p:cNvPr>
              <p:cNvSpPr/>
              <p:nvPr/>
            </p:nvSpPr>
            <p:spPr>
              <a:xfrm>
                <a:off x="3433900" y="3143975"/>
                <a:ext cx="167800" cy="110525"/>
              </a:xfrm>
              <a:custGeom>
                <a:avLst/>
                <a:gdLst/>
                <a:ahLst/>
                <a:cxnLst/>
                <a:rect l="l" t="t" r="r" b="b"/>
                <a:pathLst>
                  <a:path w="6712" h="4421" extrusionOk="0">
                    <a:moveTo>
                      <a:pt x="6121" y="1"/>
                    </a:moveTo>
                    <a:cubicBezTo>
                      <a:pt x="6117" y="1"/>
                      <a:pt x="6112" y="1"/>
                      <a:pt x="6108" y="1"/>
                    </a:cubicBezTo>
                    <a:lnTo>
                      <a:pt x="155" y="430"/>
                    </a:lnTo>
                    <a:cubicBezTo>
                      <a:pt x="0" y="454"/>
                      <a:pt x="405" y="1942"/>
                      <a:pt x="703" y="2526"/>
                    </a:cubicBezTo>
                    <a:cubicBezTo>
                      <a:pt x="1302" y="3724"/>
                      <a:pt x="2035" y="4421"/>
                      <a:pt x="2136" y="4421"/>
                    </a:cubicBezTo>
                    <a:cubicBezTo>
                      <a:pt x="2139" y="4421"/>
                      <a:pt x="2141" y="4420"/>
                      <a:pt x="2143" y="4419"/>
                    </a:cubicBezTo>
                    <a:lnTo>
                      <a:pt x="6489" y="954"/>
                    </a:lnTo>
                    <a:cubicBezTo>
                      <a:pt x="6712" y="778"/>
                      <a:pt x="6415" y="1"/>
                      <a:pt x="6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407;p60">
                <a:extLst>
                  <a:ext uri="{FF2B5EF4-FFF2-40B4-BE49-F238E27FC236}">
                    <a16:creationId xmlns:a16="http://schemas.microsoft.com/office/drawing/2014/main" id="{7C53FF12-363A-E79A-F894-9AA9BBDDAAA1}"/>
                  </a:ext>
                </a:extLst>
              </p:cNvPr>
              <p:cNvSpPr/>
              <p:nvPr/>
            </p:nvSpPr>
            <p:spPr>
              <a:xfrm>
                <a:off x="3801500" y="2276925"/>
                <a:ext cx="351850" cy="404850"/>
              </a:xfrm>
              <a:custGeom>
                <a:avLst/>
                <a:gdLst/>
                <a:ahLst/>
                <a:cxnLst/>
                <a:rect l="l" t="t" r="r" b="b"/>
                <a:pathLst>
                  <a:path w="14074" h="16194" extrusionOk="0">
                    <a:moveTo>
                      <a:pt x="1584" y="1"/>
                    </a:moveTo>
                    <a:cubicBezTo>
                      <a:pt x="691" y="1"/>
                      <a:pt x="0" y="763"/>
                      <a:pt x="84" y="1644"/>
                    </a:cubicBezTo>
                    <a:cubicBezTo>
                      <a:pt x="381" y="4775"/>
                      <a:pt x="1012" y="11264"/>
                      <a:pt x="1012" y="11311"/>
                    </a:cubicBezTo>
                    <a:cubicBezTo>
                      <a:pt x="1262" y="14098"/>
                      <a:pt x="3977" y="16193"/>
                      <a:pt x="7120" y="16193"/>
                    </a:cubicBezTo>
                    <a:cubicBezTo>
                      <a:pt x="10252" y="16193"/>
                      <a:pt x="12978" y="14098"/>
                      <a:pt x="13216" y="11311"/>
                    </a:cubicBezTo>
                    <a:cubicBezTo>
                      <a:pt x="13240" y="11097"/>
                      <a:pt x="13752" y="4704"/>
                      <a:pt x="14002" y="1620"/>
                    </a:cubicBezTo>
                    <a:cubicBezTo>
                      <a:pt x="14074" y="751"/>
                      <a:pt x="13383" y="1"/>
                      <a:pt x="12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408;p60">
                <a:extLst>
                  <a:ext uri="{FF2B5EF4-FFF2-40B4-BE49-F238E27FC236}">
                    <a16:creationId xmlns:a16="http://schemas.microsoft.com/office/drawing/2014/main" id="{2FF8CAEC-FEAB-1799-ACD9-8A5745417C5E}"/>
                  </a:ext>
                </a:extLst>
              </p:cNvPr>
              <p:cNvSpPr/>
              <p:nvPr/>
            </p:nvSpPr>
            <p:spPr>
              <a:xfrm>
                <a:off x="3874725" y="2455825"/>
                <a:ext cx="65800" cy="11025"/>
              </a:xfrm>
              <a:custGeom>
                <a:avLst/>
                <a:gdLst/>
                <a:ahLst/>
                <a:cxnLst/>
                <a:rect l="l" t="t" r="r" b="b"/>
                <a:pathLst>
                  <a:path w="2632" h="441" extrusionOk="0">
                    <a:moveTo>
                      <a:pt x="215" y="0"/>
                    </a:moveTo>
                    <a:cubicBezTo>
                      <a:pt x="96" y="0"/>
                      <a:pt x="0" y="95"/>
                      <a:pt x="0" y="226"/>
                    </a:cubicBezTo>
                    <a:cubicBezTo>
                      <a:pt x="0" y="345"/>
                      <a:pt x="96" y="441"/>
                      <a:pt x="215" y="441"/>
                    </a:cubicBezTo>
                    <a:lnTo>
                      <a:pt x="2405" y="441"/>
                    </a:lnTo>
                    <a:cubicBezTo>
                      <a:pt x="2536" y="441"/>
                      <a:pt x="2632" y="345"/>
                      <a:pt x="2632" y="226"/>
                    </a:cubicBezTo>
                    <a:cubicBezTo>
                      <a:pt x="2632" y="95"/>
                      <a:pt x="2536" y="0"/>
                      <a:pt x="2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409;p60">
                <a:extLst>
                  <a:ext uri="{FF2B5EF4-FFF2-40B4-BE49-F238E27FC236}">
                    <a16:creationId xmlns:a16="http://schemas.microsoft.com/office/drawing/2014/main" id="{2BF12A6F-5BDB-35F5-D296-7EA3DC1B42C0}"/>
                  </a:ext>
                </a:extLst>
              </p:cNvPr>
              <p:cNvSpPr/>
              <p:nvPr/>
            </p:nvSpPr>
            <p:spPr>
              <a:xfrm>
                <a:off x="4014625" y="2455825"/>
                <a:ext cx="66100" cy="11025"/>
              </a:xfrm>
              <a:custGeom>
                <a:avLst/>
                <a:gdLst/>
                <a:ahLst/>
                <a:cxnLst/>
                <a:rect l="l" t="t" r="r" b="b"/>
                <a:pathLst>
                  <a:path w="2644" h="441" extrusionOk="0">
                    <a:moveTo>
                      <a:pt x="227" y="0"/>
                    </a:moveTo>
                    <a:cubicBezTo>
                      <a:pt x="96" y="0"/>
                      <a:pt x="0" y="95"/>
                      <a:pt x="0" y="226"/>
                    </a:cubicBezTo>
                    <a:cubicBezTo>
                      <a:pt x="0" y="345"/>
                      <a:pt x="96" y="441"/>
                      <a:pt x="227" y="441"/>
                    </a:cubicBezTo>
                    <a:lnTo>
                      <a:pt x="2417" y="441"/>
                    </a:lnTo>
                    <a:cubicBezTo>
                      <a:pt x="2536" y="441"/>
                      <a:pt x="2643" y="345"/>
                      <a:pt x="2643" y="226"/>
                    </a:cubicBezTo>
                    <a:cubicBezTo>
                      <a:pt x="2643" y="95"/>
                      <a:pt x="2536" y="0"/>
                      <a:pt x="2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410;p60">
                <a:extLst>
                  <a:ext uri="{FF2B5EF4-FFF2-40B4-BE49-F238E27FC236}">
                    <a16:creationId xmlns:a16="http://schemas.microsoft.com/office/drawing/2014/main" id="{BDFB80AF-E1B4-9157-EF6B-E89DCDA58B1B}"/>
                  </a:ext>
                </a:extLst>
              </p:cNvPr>
              <p:cNvSpPr/>
              <p:nvPr/>
            </p:nvSpPr>
            <p:spPr>
              <a:xfrm>
                <a:off x="3888700" y="2561625"/>
                <a:ext cx="177725" cy="67750"/>
              </a:xfrm>
              <a:custGeom>
                <a:avLst/>
                <a:gdLst/>
                <a:ahLst/>
                <a:cxnLst/>
                <a:rect l="l" t="t" r="r" b="b"/>
                <a:pathLst>
                  <a:path w="7109" h="2710" extrusionOk="0">
                    <a:moveTo>
                      <a:pt x="1763" y="1"/>
                    </a:moveTo>
                    <a:cubicBezTo>
                      <a:pt x="1247" y="1"/>
                      <a:pt x="816" y="61"/>
                      <a:pt x="561" y="316"/>
                    </a:cubicBezTo>
                    <a:cubicBezTo>
                      <a:pt x="1" y="805"/>
                      <a:pt x="1168" y="2686"/>
                      <a:pt x="3561" y="2710"/>
                    </a:cubicBezTo>
                    <a:cubicBezTo>
                      <a:pt x="5942" y="2686"/>
                      <a:pt x="7109" y="805"/>
                      <a:pt x="6549" y="316"/>
                    </a:cubicBezTo>
                    <a:cubicBezTo>
                      <a:pt x="6294" y="61"/>
                      <a:pt x="5863" y="1"/>
                      <a:pt x="5348" y="1"/>
                    </a:cubicBezTo>
                    <a:cubicBezTo>
                      <a:pt x="4892" y="1"/>
                      <a:pt x="4371" y="48"/>
                      <a:pt x="3849" y="48"/>
                    </a:cubicBezTo>
                    <a:cubicBezTo>
                      <a:pt x="3753" y="48"/>
                      <a:pt x="3657" y="46"/>
                      <a:pt x="3561" y="43"/>
                    </a:cubicBezTo>
                    <a:cubicBezTo>
                      <a:pt x="3464" y="46"/>
                      <a:pt x="3367" y="48"/>
                      <a:pt x="3270" y="48"/>
                    </a:cubicBezTo>
                    <a:cubicBezTo>
                      <a:pt x="2744" y="48"/>
                      <a:pt x="2220"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411;p60">
                <a:extLst>
                  <a:ext uri="{FF2B5EF4-FFF2-40B4-BE49-F238E27FC236}">
                    <a16:creationId xmlns:a16="http://schemas.microsoft.com/office/drawing/2014/main" id="{B2D37D62-6291-962F-2CD2-ABE540F37C80}"/>
                  </a:ext>
                </a:extLst>
              </p:cNvPr>
              <p:cNvSpPr/>
              <p:nvPr/>
            </p:nvSpPr>
            <p:spPr>
              <a:xfrm>
                <a:off x="3801500" y="2276925"/>
                <a:ext cx="351850" cy="117600"/>
              </a:xfrm>
              <a:custGeom>
                <a:avLst/>
                <a:gdLst/>
                <a:ahLst/>
                <a:cxnLst/>
                <a:rect l="l" t="t" r="r" b="b"/>
                <a:pathLst>
                  <a:path w="14074" h="4704" extrusionOk="0">
                    <a:moveTo>
                      <a:pt x="1584" y="1"/>
                    </a:moveTo>
                    <a:cubicBezTo>
                      <a:pt x="691" y="1"/>
                      <a:pt x="0" y="763"/>
                      <a:pt x="84" y="1644"/>
                    </a:cubicBezTo>
                    <a:cubicBezTo>
                      <a:pt x="155" y="2441"/>
                      <a:pt x="250" y="3441"/>
                      <a:pt x="358" y="4501"/>
                    </a:cubicBezTo>
                    <a:cubicBezTo>
                      <a:pt x="2275" y="4156"/>
                      <a:pt x="4346" y="3977"/>
                      <a:pt x="6513" y="3977"/>
                    </a:cubicBezTo>
                    <a:cubicBezTo>
                      <a:pt x="9097" y="3977"/>
                      <a:pt x="11538" y="4239"/>
                      <a:pt x="13752" y="4704"/>
                    </a:cubicBezTo>
                    <a:cubicBezTo>
                      <a:pt x="13847" y="3561"/>
                      <a:pt x="13931" y="2465"/>
                      <a:pt x="14002" y="1620"/>
                    </a:cubicBezTo>
                    <a:cubicBezTo>
                      <a:pt x="14074" y="751"/>
                      <a:pt x="13383" y="1"/>
                      <a:pt x="125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412;p60">
                <a:extLst>
                  <a:ext uri="{FF2B5EF4-FFF2-40B4-BE49-F238E27FC236}">
                    <a16:creationId xmlns:a16="http://schemas.microsoft.com/office/drawing/2014/main" id="{6BBC2386-B2CB-CE10-7691-8BC40136EA14}"/>
                  </a:ext>
                </a:extLst>
              </p:cNvPr>
              <p:cNvSpPr/>
              <p:nvPr/>
            </p:nvSpPr>
            <p:spPr>
              <a:xfrm>
                <a:off x="3821450" y="2912425"/>
                <a:ext cx="312250" cy="374775"/>
              </a:xfrm>
              <a:custGeom>
                <a:avLst/>
                <a:gdLst/>
                <a:ahLst/>
                <a:cxnLst/>
                <a:rect l="l" t="t" r="r" b="b"/>
                <a:pathLst>
                  <a:path w="12490" h="14991" extrusionOk="0">
                    <a:moveTo>
                      <a:pt x="6251" y="0"/>
                    </a:moveTo>
                    <a:cubicBezTo>
                      <a:pt x="2798" y="0"/>
                      <a:pt x="0" y="3358"/>
                      <a:pt x="0" y="7489"/>
                    </a:cubicBezTo>
                    <a:cubicBezTo>
                      <a:pt x="0" y="11633"/>
                      <a:pt x="2798" y="14990"/>
                      <a:pt x="6251" y="14990"/>
                    </a:cubicBezTo>
                    <a:cubicBezTo>
                      <a:pt x="9692" y="14990"/>
                      <a:pt x="12490" y="11633"/>
                      <a:pt x="12490" y="7489"/>
                    </a:cubicBezTo>
                    <a:cubicBezTo>
                      <a:pt x="12490" y="3358"/>
                      <a:pt x="9692" y="0"/>
                      <a:pt x="6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413;p60">
                <a:extLst>
                  <a:ext uri="{FF2B5EF4-FFF2-40B4-BE49-F238E27FC236}">
                    <a16:creationId xmlns:a16="http://schemas.microsoft.com/office/drawing/2014/main" id="{33793B1B-21FC-747C-DAE2-51742D8238E3}"/>
                  </a:ext>
                </a:extLst>
              </p:cNvPr>
              <p:cNvSpPr/>
              <p:nvPr/>
            </p:nvSpPr>
            <p:spPr>
              <a:xfrm>
                <a:off x="3700900" y="2804225"/>
                <a:ext cx="116100" cy="25175"/>
              </a:xfrm>
              <a:custGeom>
                <a:avLst/>
                <a:gdLst/>
                <a:ahLst/>
                <a:cxnLst/>
                <a:rect l="l" t="t" r="r" b="b"/>
                <a:pathLst>
                  <a:path w="4644" h="1007" extrusionOk="0">
                    <a:moveTo>
                      <a:pt x="408" y="0"/>
                    </a:moveTo>
                    <a:cubicBezTo>
                      <a:pt x="240" y="0"/>
                      <a:pt x="79" y="114"/>
                      <a:pt x="48" y="292"/>
                    </a:cubicBezTo>
                    <a:cubicBezTo>
                      <a:pt x="0" y="483"/>
                      <a:pt x="131" y="685"/>
                      <a:pt x="322" y="721"/>
                    </a:cubicBezTo>
                    <a:cubicBezTo>
                      <a:pt x="1191" y="911"/>
                      <a:pt x="2072" y="1007"/>
                      <a:pt x="2953" y="1007"/>
                    </a:cubicBezTo>
                    <a:cubicBezTo>
                      <a:pt x="3405" y="1007"/>
                      <a:pt x="3846" y="983"/>
                      <a:pt x="4298" y="923"/>
                    </a:cubicBezTo>
                    <a:cubicBezTo>
                      <a:pt x="4501" y="911"/>
                      <a:pt x="4644" y="733"/>
                      <a:pt x="4620" y="530"/>
                    </a:cubicBezTo>
                    <a:cubicBezTo>
                      <a:pt x="4597" y="336"/>
                      <a:pt x="4431" y="196"/>
                      <a:pt x="4238" y="196"/>
                    </a:cubicBezTo>
                    <a:cubicBezTo>
                      <a:pt x="4231" y="196"/>
                      <a:pt x="4223" y="196"/>
                      <a:pt x="4215" y="197"/>
                    </a:cubicBezTo>
                    <a:cubicBezTo>
                      <a:pt x="3790" y="241"/>
                      <a:pt x="3364" y="264"/>
                      <a:pt x="2940" y="264"/>
                    </a:cubicBezTo>
                    <a:cubicBezTo>
                      <a:pt x="2116" y="264"/>
                      <a:pt x="1293" y="179"/>
                      <a:pt x="476" y="6"/>
                    </a:cubicBezTo>
                    <a:cubicBezTo>
                      <a:pt x="454" y="2"/>
                      <a:pt x="431" y="0"/>
                      <a:pt x="4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414;p60">
                <a:extLst>
                  <a:ext uri="{FF2B5EF4-FFF2-40B4-BE49-F238E27FC236}">
                    <a16:creationId xmlns:a16="http://schemas.microsoft.com/office/drawing/2014/main" id="{9732D3D6-EFFB-CE5C-04ED-BDCEAA05D391}"/>
                  </a:ext>
                </a:extLst>
              </p:cNvPr>
              <p:cNvSpPr/>
              <p:nvPr/>
            </p:nvSpPr>
            <p:spPr>
              <a:xfrm>
                <a:off x="4138450" y="2804225"/>
                <a:ext cx="115800" cy="25175"/>
              </a:xfrm>
              <a:custGeom>
                <a:avLst/>
                <a:gdLst/>
                <a:ahLst/>
                <a:cxnLst/>
                <a:rect l="l" t="t" r="r" b="b"/>
                <a:pathLst>
                  <a:path w="4632" h="1007" extrusionOk="0">
                    <a:moveTo>
                      <a:pt x="4227" y="0"/>
                    </a:moveTo>
                    <a:cubicBezTo>
                      <a:pt x="4203" y="0"/>
                      <a:pt x="4180" y="2"/>
                      <a:pt x="4156" y="6"/>
                    </a:cubicBezTo>
                    <a:cubicBezTo>
                      <a:pt x="3330" y="183"/>
                      <a:pt x="2488" y="273"/>
                      <a:pt x="1644" y="273"/>
                    </a:cubicBezTo>
                    <a:cubicBezTo>
                      <a:pt x="1235" y="273"/>
                      <a:pt x="825" y="252"/>
                      <a:pt x="417" y="209"/>
                    </a:cubicBezTo>
                    <a:cubicBezTo>
                      <a:pt x="402" y="207"/>
                      <a:pt x="388" y="206"/>
                      <a:pt x="373" y="206"/>
                    </a:cubicBezTo>
                    <a:cubicBezTo>
                      <a:pt x="189" y="206"/>
                      <a:pt x="34" y="343"/>
                      <a:pt x="12" y="530"/>
                    </a:cubicBezTo>
                    <a:cubicBezTo>
                      <a:pt x="0" y="733"/>
                      <a:pt x="143" y="911"/>
                      <a:pt x="346" y="935"/>
                    </a:cubicBezTo>
                    <a:cubicBezTo>
                      <a:pt x="786" y="983"/>
                      <a:pt x="1227" y="1007"/>
                      <a:pt x="1679" y="1007"/>
                    </a:cubicBezTo>
                    <a:cubicBezTo>
                      <a:pt x="2560" y="1007"/>
                      <a:pt x="3441" y="911"/>
                      <a:pt x="4310" y="733"/>
                    </a:cubicBezTo>
                    <a:cubicBezTo>
                      <a:pt x="4501" y="685"/>
                      <a:pt x="4632" y="495"/>
                      <a:pt x="4596" y="292"/>
                    </a:cubicBezTo>
                    <a:cubicBezTo>
                      <a:pt x="4554" y="114"/>
                      <a:pt x="4401" y="0"/>
                      <a:pt x="4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415;p60">
                <a:extLst>
                  <a:ext uri="{FF2B5EF4-FFF2-40B4-BE49-F238E27FC236}">
                    <a16:creationId xmlns:a16="http://schemas.microsoft.com/office/drawing/2014/main" id="{2B1EDC21-D0BF-FAC5-9CEA-4D0F4A988B3A}"/>
                  </a:ext>
                </a:extLst>
              </p:cNvPr>
              <p:cNvSpPr/>
              <p:nvPr/>
            </p:nvSpPr>
            <p:spPr>
              <a:xfrm>
                <a:off x="4456925" y="3191325"/>
                <a:ext cx="23550" cy="23550"/>
              </a:xfrm>
              <a:custGeom>
                <a:avLst/>
                <a:gdLst/>
                <a:ahLst/>
                <a:cxnLst/>
                <a:rect l="l" t="t" r="r" b="b"/>
                <a:pathLst>
                  <a:path w="942" h="942" extrusionOk="0">
                    <a:moveTo>
                      <a:pt x="465" y="0"/>
                    </a:moveTo>
                    <a:cubicBezTo>
                      <a:pt x="203" y="0"/>
                      <a:pt x="1" y="215"/>
                      <a:pt x="1" y="477"/>
                    </a:cubicBezTo>
                    <a:cubicBezTo>
                      <a:pt x="1" y="727"/>
                      <a:pt x="203" y="941"/>
                      <a:pt x="465" y="941"/>
                    </a:cubicBezTo>
                    <a:cubicBezTo>
                      <a:pt x="727" y="941"/>
                      <a:pt x="942" y="727"/>
                      <a:pt x="942" y="477"/>
                    </a:cubicBezTo>
                    <a:cubicBezTo>
                      <a:pt x="942" y="215"/>
                      <a:pt x="727" y="0"/>
                      <a:pt x="4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416;p60">
                <a:extLst>
                  <a:ext uri="{FF2B5EF4-FFF2-40B4-BE49-F238E27FC236}">
                    <a16:creationId xmlns:a16="http://schemas.microsoft.com/office/drawing/2014/main" id="{D559A1FD-D688-B7FF-F54E-939B73EE81FF}"/>
                  </a:ext>
                </a:extLst>
              </p:cNvPr>
              <p:cNvSpPr/>
              <p:nvPr/>
            </p:nvSpPr>
            <p:spPr>
              <a:xfrm>
                <a:off x="4410800" y="3175850"/>
                <a:ext cx="15800" cy="15500"/>
              </a:xfrm>
              <a:custGeom>
                <a:avLst/>
                <a:gdLst/>
                <a:ahLst/>
                <a:cxnLst/>
                <a:rect l="l" t="t" r="r" b="b"/>
                <a:pathLst>
                  <a:path w="632" h="620" extrusionOk="0">
                    <a:moveTo>
                      <a:pt x="322" y="0"/>
                    </a:moveTo>
                    <a:cubicBezTo>
                      <a:pt x="143" y="0"/>
                      <a:pt x="1" y="131"/>
                      <a:pt x="1" y="310"/>
                    </a:cubicBezTo>
                    <a:cubicBezTo>
                      <a:pt x="1" y="477"/>
                      <a:pt x="143" y="619"/>
                      <a:pt x="322" y="619"/>
                    </a:cubicBezTo>
                    <a:cubicBezTo>
                      <a:pt x="489" y="619"/>
                      <a:pt x="632" y="477"/>
                      <a:pt x="632" y="310"/>
                    </a:cubicBezTo>
                    <a:cubicBezTo>
                      <a:pt x="632" y="131"/>
                      <a:pt x="489"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417;p60">
                <a:extLst>
                  <a:ext uri="{FF2B5EF4-FFF2-40B4-BE49-F238E27FC236}">
                    <a16:creationId xmlns:a16="http://schemas.microsoft.com/office/drawing/2014/main" id="{A6BF6FCD-280B-DEA8-EA25-292056BC0C9A}"/>
                  </a:ext>
                </a:extLst>
              </p:cNvPr>
              <p:cNvSpPr/>
              <p:nvPr/>
            </p:nvSpPr>
            <p:spPr>
              <a:xfrm>
                <a:off x="3474675" y="3191325"/>
                <a:ext cx="23825" cy="23550"/>
              </a:xfrm>
              <a:custGeom>
                <a:avLst/>
                <a:gdLst/>
                <a:ahLst/>
                <a:cxnLst/>
                <a:rect l="l" t="t" r="r" b="b"/>
                <a:pathLst>
                  <a:path w="953" h="942" extrusionOk="0">
                    <a:moveTo>
                      <a:pt x="477" y="0"/>
                    </a:moveTo>
                    <a:cubicBezTo>
                      <a:pt x="215" y="0"/>
                      <a:pt x="0" y="215"/>
                      <a:pt x="0" y="477"/>
                    </a:cubicBezTo>
                    <a:cubicBezTo>
                      <a:pt x="0" y="727"/>
                      <a:pt x="215" y="941"/>
                      <a:pt x="477" y="941"/>
                    </a:cubicBezTo>
                    <a:cubicBezTo>
                      <a:pt x="739" y="941"/>
                      <a:pt x="953" y="727"/>
                      <a:pt x="953" y="477"/>
                    </a:cubicBezTo>
                    <a:cubicBezTo>
                      <a:pt x="953" y="215"/>
                      <a:pt x="739"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418;p60">
                <a:extLst>
                  <a:ext uri="{FF2B5EF4-FFF2-40B4-BE49-F238E27FC236}">
                    <a16:creationId xmlns:a16="http://schemas.microsoft.com/office/drawing/2014/main" id="{6071E287-C562-8835-F23A-E747AEA1B224}"/>
                  </a:ext>
                </a:extLst>
              </p:cNvPr>
              <p:cNvSpPr/>
              <p:nvPr/>
            </p:nvSpPr>
            <p:spPr>
              <a:xfrm>
                <a:off x="3528850" y="3175550"/>
                <a:ext cx="15500" cy="15800"/>
              </a:xfrm>
              <a:custGeom>
                <a:avLst/>
                <a:gdLst/>
                <a:ahLst/>
                <a:cxnLst/>
                <a:rect l="l" t="t" r="r" b="b"/>
                <a:pathLst>
                  <a:path w="620" h="632" extrusionOk="0">
                    <a:moveTo>
                      <a:pt x="310" y="0"/>
                    </a:moveTo>
                    <a:cubicBezTo>
                      <a:pt x="131" y="0"/>
                      <a:pt x="0" y="143"/>
                      <a:pt x="0" y="322"/>
                    </a:cubicBezTo>
                    <a:cubicBezTo>
                      <a:pt x="0" y="489"/>
                      <a:pt x="131" y="631"/>
                      <a:pt x="310" y="631"/>
                    </a:cubicBezTo>
                    <a:cubicBezTo>
                      <a:pt x="477" y="631"/>
                      <a:pt x="619" y="489"/>
                      <a:pt x="619" y="322"/>
                    </a:cubicBezTo>
                    <a:cubicBezTo>
                      <a:pt x="619" y="143"/>
                      <a:pt x="477"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333;p60">
            <a:extLst>
              <a:ext uri="{FF2B5EF4-FFF2-40B4-BE49-F238E27FC236}">
                <a16:creationId xmlns:a16="http://schemas.microsoft.com/office/drawing/2014/main" id="{9A6F009F-3230-15E9-1D02-BFF2D9383A7F}"/>
              </a:ext>
            </a:extLst>
          </p:cNvPr>
          <p:cNvGrpSpPr/>
          <p:nvPr/>
        </p:nvGrpSpPr>
        <p:grpSpPr>
          <a:xfrm rot="20501110">
            <a:off x="1854554" y="39644"/>
            <a:ext cx="665575" cy="904325"/>
            <a:chOff x="4778863" y="3901363"/>
            <a:chExt cx="665575" cy="904325"/>
          </a:xfrm>
        </p:grpSpPr>
        <p:sp>
          <p:nvSpPr>
            <p:cNvPr id="4129" name="Google Shape;4334;p60">
              <a:extLst>
                <a:ext uri="{FF2B5EF4-FFF2-40B4-BE49-F238E27FC236}">
                  <a16:creationId xmlns:a16="http://schemas.microsoft.com/office/drawing/2014/main" id="{E35D64E1-D4C6-7B72-2914-F02E6808F3E3}"/>
                </a:ext>
              </a:extLst>
            </p:cNvPr>
            <p:cNvSpPr/>
            <p:nvPr/>
          </p:nvSpPr>
          <p:spPr>
            <a:xfrm>
              <a:off x="4778863" y="3901375"/>
              <a:ext cx="665575" cy="904300"/>
            </a:xfrm>
            <a:custGeom>
              <a:avLst/>
              <a:gdLst/>
              <a:ahLst/>
              <a:cxnLst/>
              <a:rect l="l" t="t" r="r" b="b"/>
              <a:pathLst>
                <a:path w="26623" h="36172" extrusionOk="0">
                  <a:moveTo>
                    <a:pt x="13311" y="1"/>
                  </a:moveTo>
                  <a:cubicBezTo>
                    <a:pt x="11442" y="1"/>
                    <a:pt x="9918" y="1525"/>
                    <a:pt x="9918" y="3406"/>
                  </a:cubicBezTo>
                  <a:lnTo>
                    <a:pt x="9918" y="5966"/>
                  </a:lnTo>
                  <a:lnTo>
                    <a:pt x="7489" y="5966"/>
                  </a:lnTo>
                  <a:cubicBezTo>
                    <a:pt x="7311" y="5966"/>
                    <a:pt x="7180" y="6097"/>
                    <a:pt x="7180" y="6263"/>
                  </a:cubicBezTo>
                  <a:lnTo>
                    <a:pt x="7180" y="9907"/>
                  </a:lnTo>
                  <a:cubicBezTo>
                    <a:pt x="7180" y="9918"/>
                    <a:pt x="7180" y="9918"/>
                    <a:pt x="7180" y="9930"/>
                  </a:cubicBezTo>
                  <a:cubicBezTo>
                    <a:pt x="2917" y="13157"/>
                    <a:pt x="0" y="18527"/>
                    <a:pt x="0" y="18527"/>
                  </a:cubicBezTo>
                  <a:lnTo>
                    <a:pt x="8215" y="25289"/>
                  </a:lnTo>
                  <a:lnTo>
                    <a:pt x="8215" y="30754"/>
                  </a:lnTo>
                  <a:cubicBezTo>
                    <a:pt x="5894" y="31457"/>
                    <a:pt x="4203" y="33612"/>
                    <a:pt x="4203" y="36172"/>
                  </a:cubicBezTo>
                  <a:lnTo>
                    <a:pt x="12216" y="36172"/>
                  </a:lnTo>
                  <a:lnTo>
                    <a:pt x="12216" y="28314"/>
                  </a:lnTo>
                  <a:cubicBezTo>
                    <a:pt x="12573" y="28433"/>
                    <a:pt x="12945" y="28492"/>
                    <a:pt x="13316" y="28492"/>
                  </a:cubicBezTo>
                  <a:cubicBezTo>
                    <a:pt x="13686" y="28492"/>
                    <a:pt x="14055" y="28433"/>
                    <a:pt x="14407" y="28314"/>
                  </a:cubicBezTo>
                  <a:lnTo>
                    <a:pt x="14407" y="36172"/>
                  </a:lnTo>
                  <a:lnTo>
                    <a:pt x="22431" y="36172"/>
                  </a:lnTo>
                  <a:cubicBezTo>
                    <a:pt x="22431" y="33612"/>
                    <a:pt x="20741" y="31457"/>
                    <a:pt x="18419" y="30754"/>
                  </a:cubicBezTo>
                  <a:lnTo>
                    <a:pt x="18419" y="25289"/>
                  </a:lnTo>
                  <a:lnTo>
                    <a:pt x="26622" y="18527"/>
                  </a:lnTo>
                  <a:cubicBezTo>
                    <a:pt x="26622" y="18527"/>
                    <a:pt x="23717" y="13157"/>
                    <a:pt x="19455" y="9930"/>
                  </a:cubicBezTo>
                  <a:cubicBezTo>
                    <a:pt x="19455" y="9918"/>
                    <a:pt x="19455" y="9918"/>
                    <a:pt x="19455" y="9907"/>
                  </a:cubicBezTo>
                  <a:lnTo>
                    <a:pt x="19455" y="6263"/>
                  </a:lnTo>
                  <a:cubicBezTo>
                    <a:pt x="19455" y="6097"/>
                    <a:pt x="19312" y="5966"/>
                    <a:pt x="19145" y="5966"/>
                  </a:cubicBezTo>
                  <a:lnTo>
                    <a:pt x="16716" y="5966"/>
                  </a:lnTo>
                  <a:lnTo>
                    <a:pt x="16716" y="3406"/>
                  </a:lnTo>
                  <a:cubicBezTo>
                    <a:pt x="16716" y="1525"/>
                    <a:pt x="15192" y="1"/>
                    <a:pt x="13311"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335;p60">
              <a:extLst>
                <a:ext uri="{FF2B5EF4-FFF2-40B4-BE49-F238E27FC236}">
                  <a16:creationId xmlns:a16="http://schemas.microsoft.com/office/drawing/2014/main" id="{F05CE4ED-DDB6-73D2-805E-ED5FAC94F908}"/>
                </a:ext>
              </a:extLst>
            </p:cNvPr>
            <p:cNvGrpSpPr/>
            <p:nvPr/>
          </p:nvGrpSpPr>
          <p:grpSpPr>
            <a:xfrm>
              <a:off x="4778863" y="3901363"/>
              <a:ext cx="665575" cy="904325"/>
              <a:chOff x="4786750" y="2913600"/>
              <a:chExt cx="665575" cy="904325"/>
            </a:xfrm>
          </p:grpSpPr>
          <p:sp>
            <p:nvSpPr>
              <p:cNvPr id="4131" name="Google Shape;4336;p60">
                <a:extLst>
                  <a:ext uri="{FF2B5EF4-FFF2-40B4-BE49-F238E27FC236}">
                    <a16:creationId xmlns:a16="http://schemas.microsoft.com/office/drawing/2014/main" id="{BED6F732-0863-9745-F903-9608FBBB3D76}"/>
                  </a:ext>
                </a:extLst>
              </p:cNvPr>
              <p:cNvSpPr/>
              <p:nvPr/>
            </p:nvSpPr>
            <p:spPr>
              <a:xfrm>
                <a:off x="4891525" y="3498500"/>
                <a:ext cx="200625" cy="319125"/>
              </a:xfrm>
              <a:custGeom>
                <a:avLst/>
                <a:gdLst/>
                <a:ahLst/>
                <a:cxnLst/>
                <a:rect l="l" t="t" r="r" b="b"/>
                <a:pathLst>
                  <a:path w="8025" h="12765" extrusionOk="0">
                    <a:moveTo>
                      <a:pt x="4013" y="1"/>
                    </a:moveTo>
                    <a:lnTo>
                      <a:pt x="4013" y="7359"/>
                    </a:lnTo>
                    <a:cubicBezTo>
                      <a:pt x="1691" y="8061"/>
                      <a:pt x="0" y="10216"/>
                      <a:pt x="0" y="12764"/>
                    </a:cubicBezTo>
                    <a:lnTo>
                      <a:pt x="8025" y="12764"/>
                    </a:lnTo>
                    <a:lnTo>
                      <a:pt x="8025" y="2918"/>
                    </a:lnTo>
                    <a:lnTo>
                      <a:pt x="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337;p60">
                <a:extLst>
                  <a:ext uri="{FF2B5EF4-FFF2-40B4-BE49-F238E27FC236}">
                    <a16:creationId xmlns:a16="http://schemas.microsoft.com/office/drawing/2014/main" id="{42A3BF12-85B9-782C-2679-A031FA229D7E}"/>
                  </a:ext>
                </a:extLst>
              </p:cNvPr>
              <p:cNvSpPr/>
              <p:nvPr/>
            </p:nvSpPr>
            <p:spPr>
              <a:xfrm>
                <a:off x="5146900" y="3485100"/>
                <a:ext cx="200650" cy="332825"/>
              </a:xfrm>
              <a:custGeom>
                <a:avLst/>
                <a:gdLst/>
                <a:ahLst/>
                <a:cxnLst/>
                <a:rect l="l" t="t" r="r" b="b"/>
                <a:pathLst>
                  <a:path w="8026" h="13313" extrusionOk="0">
                    <a:moveTo>
                      <a:pt x="4013" y="1"/>
                    </a:moveTo>
                    <a:lnTo>
                      <a:pt x="1" y="3466"/>
                    </a:lnTo>
                    <a:lnTo>
                      <a:pt x="1" y="13312"/>
                    </a:lnTo>
                    <a:lnTo>
                      <a:pt x="8025" y="13312"/>
                    </a:lnTo>
                    <a:cubicBezTo>
                      <a:pt x="8025" y="10752"/>
                      <a:pt x="6335" y="8597"/>
                      <a:pt x="4013" y="7895"/>
                    </a:cubicBezTo>
                    <a:lnTo>
                      <a:pt x="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338;p60">
                <a:extLst>
                  <a:ext uri="{FF2B5EF4-FFF2-40B4-BE49-F238E27FC236}">
                    <a16:creationId xmlns:a16="http://schemas.microsoft.com/office/drawing/2014/main" id="{0F353E5A-341C-F642-E23A-73C7B293F95F}"/>
                  </a:ext>
                </a:extLst>
              </p:cNvPr>
              <p:cNvSpPr/>
              <p:nvPr/>
            </p:nvSpPr>
            <p:spPr>
              <a:xfrm>
                <a:off x="4786750" y="3102025"/>
                <a:ext cx="665575" cy="523975"/>
              </a:xfrm>
              <a:custGeom>
                <a:avLst/>
                <a:gdLst/>
                <a:ahLst/>
                <a:cxnLst/>
                <a:rect l="l" t="t" r="r" b="b"/>
                <a:pathLst>
                  <a:path w="26623" h="20959" extrusionOk="0">
                    <a:moveTo>
                      <a:pt x="13311" y="1"/>
                    </a:moveTo>
                    <a:cubicBezTo>
                      <a:pt x="5965" y="1"/>
                      <a:pt x="0" y="10978"/>
                      <a:pt x="0" y="10978"/>
                    </a:cubicBezTo>
                    <a:lnTo>
                      <a:pt x="11156" y="20182"/>
                    </a:lnTo>
                    <a:cubicBezTo>
                      <a:pt x="11781" y="20700"/>
                      <a:pt x="12546" y="20959"/>
                      <a:pt x="13313" y="20959"/>
                    </a:cubicBezTo>
                    <a:cubicBezTo>
                      <a:pt x="14079" y="20959"/>
                      <a:pt x="14847" y="20700"/>
                      <a:pt x="15478" y="20182"/>
                    </a:cubicBezTo>
                    <a:lnTo>
                      <a:pt x="26622" y="10978"/>
                    </a:lnTo>
                    <a:cubicBezTo>
                      <a:pt x="26622" y="10978"/>
                      <a:pt x="20669" y="1"/>
                      <a:pt x="13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339;p60">
                <a:extLst>
                  <a:ext uri="{FF2B5EF4-FFF2-40B4-BE49-F238E27FC236}">
                    <a16:creationId xmlns:a16="http://schemas.microsoft.com/office/drawing/2014/main" id="{FF04A905-459C-4952-E14A-7145566730E4}"/>
                  </a:ext>
                </a:extLst>
              </p:cNvPr>
              <p:cNvSpPr/>
              <p:nvPr/>
            </p:nvSpPr>
            <p:spPr>
              <a:xfrm>
                <a:off x="5136775" y="3251000"/>
                <a:ext cx="200350" cy="196550"/>
              </a:xfrm>
              <a:custGeom>
                <a:avLst/>
                <a:gdLst/>
                <a:ahLst/>
                <a:cxnLst/>
                <a:rect l="l" t="t" r="r" b="b"/>
                <a:pathLst>
                  <a:path w="8014" h="7862" extrusionOk="0">
                    <a:moveTo>
                      <a:pt x="4007" y="1"/>
                    </a:moveTo>
                    <a:cubicBezTo>
                      <a:pt x="3808" y="1"/>
                      <a:pt x="3608" y="78"/>
                      <a:pt x="3454" y="233"/>
                    </a:cubicBezTo>
                    <a:lnTo>
                      <a:pt x="310" y="3376"/>
                    </a:lnTo>
                    <a:cubicBezTo>
                      <a:pt x="1" y="3686"/>
                      <a:pt x="1" y="4186"/>
                      <a:pt x="310" y="4495"/>
                    </a:cubicBezTo>
                    <a:lnTo>
                      <a:pt x="3454" y="7639"/>
                    </a:lnTo>
                    <a:cubicBezTo>
                      <a:pt x="3608" y="7787"/>
                      <a:pt x="3808" y="7862"/>
                      <a:pt x="4007" y="7862"/>
                    </a:cubicBezTo>
                    <a:cubicBezTo>
                      <a:pt x="4207" y="7862"/>
                      <a:pt x="4406" y="7787"/>
                      <a:pt x="4561" y="7639"/>
                    </a:cubicBezTo>
                    <a:lnTo>
                      <a:pt x="7704" y="4495"/>
                    </a:lnTo>
                    <a:cubicBezTo>
                      <a:pt x="8014" y="4186"/>
                      <a:pt x="8014" y="3686"/>
                      <a:pt x="7704" y="3376"/>
                    </a:cubicBezTo>
                    <a:lnTo>
                      <a:pt x="4561" y="233"/>
                    </a:lnTo>
                    <a:cubicBezTo>
                      <a:pt x="4406" y="78"/>
                      <a:pt x="4207" y="1"/>
                      <a:pt x="40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340;p60">
                <a:extLst>
                  <a:ext uri="{FF2B5EF4-FFF2-40B4-BE49-F238E27FC236}">
                    <a16:creationId xmlns:a16="http://schemas.microsoft.com/office/drawing/2014/main" id="{C3312AF6-1415-2DCF-5BFB-EB48D97150C1}"/>
                  </a:ext>
                </a:extLst>
              </p:cNvPr>
              <p:cNvSpPr/>
              <p:nvPr/>
            </p:nvSpPr>
            <p:spPr>
              <a:xfrm>
                <a:off x="5230250" y="3338950"/>
                <a:ext cx="43175" cy="43500"/>
              </a:xfrm>
              <a:custGeom>
                <a:avLst/>
                <a:gdLst/>
                <a:ahLst/>
                <a:cxnLst/>
                <a:rect l="l" t="t" r="r" b="b"/>
                <a:pathLst>
                  <a:path w="1727" h="1740" extrusionOk="0">
                    <a:moveTo>
                      <a:pt x="858" y="1"/>
                    </a:moveTo>
                    <a:cubicBezTo>
                      <a:pt x="381" y="1"/>
                      <a:pt x="0" y="394"/>
                      <a:pt x="0" y="870"/>
                    </a:cubicBezTo>
                    <a:cubicBezTo>
                      <a:pt x="0" y="1346"/>
                      <a:pt x="381" y="1739"/>
                      <a:pt x="858" y="1739"/>
                    </a:cubicBezTo>
                    <a:cubicBezTo>
                      <a:pt x="1334" y="1739"/>
                      <a:pt x="1727" y="1346"/>
                      <a:pt x="1727" y="870"/>
                    </a:cubicBezTo>
                    <a:cubicBezTo>
                      <a:pt x="1727" y="394"/>
                      <a:pt x="133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341;p60">
                <a:extLst>
                  <a:ext uri="{FF2B5EF4-FFF2-40B4-BE49-F238E27FC236}">
                    <a16:creationId xmlns:a16="http://schemas.microsoft.com/office/drawing/2014/main" id="{96BC1031-254E-FA6A-3EC5-FC21939BE58D}"/>
                  </a:ext>
                </a:extLst>
              </p:cNvPr>
              <p:cNvSpPr/>
              <p:nvPr/>
            </p:nvSpPr>
            <p:spPr>
              <a:xfrm>
                <a:off x="4901925" y="3251000"/>
                <a:ext cx="200350" cy="196550"/>
              </a:xfrm>
              <a:custGeom>
                <a:avLst/>
                <a:gdLst/>
                <a:ahLst/>
                <a:cxnLst/>
                <a:rect l="l" t="t" r="r" b="b"/>
                <a:pathLst>
                  <a:path w="8014" h="7862" extrusionOk="0">
                    <a:moveTo>
                      <a:pt x="4013" y="1"/>
                    </a:moveTo>
                    <a:cubicBezTo>
                      <a:pt x="3811" y="1"/>
                      <a:pt x="3608" y="78"/>
                      <a:pt x="3454" y="233"/>
                    </a:cubicBezTo>
                    <a:lnTo>
                      <a:pt x="310" y="3376"/>
                    </a:lnTo>
                    <a:cubicBezTo>
                      <a:pt x="1" y="3686"/>
                      <a:pt x="1" y="4186"/>
                      <a:pt x="310" y="4495"/>
                    </a:cubicBezTo>
                    <a:lnTo>
                      <a:pt x="3454" y="7639"/>
                    </a:lnTo>
                    <a:cubicBezTo>
                      <a:pt x="3608" y="7787"/>
                      <a:pt x="3811" y="7862"/>
                      <a:pt x="4013" y="7862"/>
                    </a:cubicBezTo>
                    <a:cubicBezTo>
                      <a:pt x="4216" y="7862"/>
                      <a:pt x="4418" y="7787"/>
                      <a:pt x="4573" y="7639"/>
                    </a:cubicBezTo>
                    <a:lnTo>
                      <a:pt x="7716" y="4495"/>
                    </a:lnTo>
                    <a:cubicBezTo>
                      <a:pt x="8014" y="4186"/>
                      <a:pt x="8014" y="3686"/>
                      <a:pt x="7716" y="3376"/>
                    </a:cubicBezTo>
                    <a:lnTo>
                      <a:pt x="4573" y="233"/>
                    </a:lnTo>
                    <a:cubicBezTo>
                      <a:pt x="4418" y="78"/>
                      <a:pt x="4216" y="1"/>
                      <a:pt x="4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342;p60">
                <a:extLst>
                  <a:ext uri="{FF2B5EF4-FFF2-40B4-BE49-F238E27FC236}">
                    <a16:creationId xmlns:a16="http://schemas.microsoft.com/office/drawing/2014/main" id="{ECAC4EA1-698D-6749-E0B1-9A28DA07A457}"/>
                  </a:ext>
                </a:extLst>
              </p:cNvPr>
              <p:cNvSpPr/>
              <p:nvPr/>
            </p:nvSpPr>
            <p:spPr>
              <a:xfrm>
                <a:off x="4979325" y="3334500"/>
                <a:ext cx="64025" cy="64025"/>
              </a:xfrm>
              <a:custGeom>
                <a:avLst/>
                <a:gdLst/>
                <a:ahLst/>
                <a:cxnLst/>
                <a:rect l="l" t="t" r="r" b="b"/>
                <a:pathLst>
                  <a:path w="2561" h="2561" extrusionOk="0">
                    <a:moveTo>
                      <a:pt x="1286" y="0"/>
                    </a:moveTo>
                    <a:cubicBezTo>
                      <a:pt x="584" y="0"/>
                      <a:pt x="0" y="572"/>
                      <a:pt x="0" y="1274"/>
                    </a:cubicBezTo>
                    <a:cubicBezTo>
                      <a:pt x="0" y="1977"/>
                      <a:pt x="584" y="2560"/>
                      <a:pt x="1286" y="2560"/>
                    </a:cubicBezTo>
                    <a:cubicBezTo>
                      <a:pt x="1989" y="2560"/>
                      <a:pt x="2560" y="1977"/>
                      <a:pt x="2560" y="1274"/>
                    </a:cubicBezTo>
                    <a:cubicBezTo>
                      <a:pt x="2560" y="572"/>
                      <a:pt x="1989"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343;p60">
                <a:extLst>
                  <a:ext uri="{FF2B5EF4-FFF2-40B4-BE49-F238E27FC236}">
                    <a16:creationId xmlns:a16="http://schemas.microsoft.com/office/drawing/2014/main" id="{20B95BF5-CCD0-7F1B-868E-7E475921EB18}"/>
                  </a:ext>
                </a:extLst>
              </p:cNvPr>
              <p:cNvSpPr/>
              <p:nvPr/>
            </p:nvSpPr>
            <p:spPr>
              <a:xfrm>
                <a:off x="5034400" y="2913600"/>
                <a:ext cx="170275" cy="212850"/>
              </a:xfrm>
              <a:custGeom>
                <a:avLst/>
                <a:gdLst/>
                <a:ahLst/>
                <a:cxnLst/>
                <a:rect l="l" t="t" r="r" b="b"/>
                <a:pathLst>
                  <a:path w="6811" h="8514" extrusionOk="0">
                    <a:moveTo>
                      <a:pt x="3405" y="1"/>
                    </a:moveTo>
                    <a:cubicBezTo>
                      <a:pt x="1524" y="1"/>
                      <a:pt x="0" y="1525"/>
                      <a:pt x="0" y="3406"/>
                    </a:cubicBezTo>
                    <a:lnTo>
                      <a:pt x="0" y="8514"/>
                    </a:lnTo>
                    <a:lnTo>
                      <a:pt x="6810" y="8514"/>
                    </a:lnTo>
                    <a:lnTo>
                      <a:pt x="6810" y="3406"/>
                    </a:lnTo>
                    <a:cubicBezTo>
                      <a:pt x="6810" y="1525"/>
                      <a:pt x="5286" y="1"/>
                      <a:pt x="3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344;p60">
                <a:extLst>
                  <a:ext uri="{FF2B5EF4-FFF2-40B4-BE49-F238E27FC236}">
                    <a16:creationId xmlns:a16="http://schemas.microsoft.com/office/drawing/2014/main" id="{071BFB92-0924-8DAE-ABA1-DD442A9BE426}"/>
                  </a:ext>
                </a:extLst>
              </p:cNvPr>
              <p:cNvSpPr/>
              <p:nvPr/>
            </p:nvSpPr>
            <p:spPr>
              <a:xfrm>
                <a:off x="5119525" y="2936175"/>
                <a:ext cx="58650" cy="52400"/>
              </a:xfrm>
              <a:custGeom>
                <a:avLst/>
                <a:gdLst/>
                <a:ahLst/>
                <a:cxnLst/>
                <a:rect l="l" t="t" r="r" b="b"/>
                <a:pathLst>
                  <a:path w="2346" h="2096" extrusionOk="0">
                    <a:moveTo>
                      <a:pt x="999" y="1"/>
                    </a:moveTo>
                    <a:cubicBezTo>
                      <a:pt x="764" y="1"/>
                      <a:pt x="539" y="83"/>
                      <a:pt x="369" y="253"/>
                    </a:cubicBezTo>
                    <a:cubicBezTo>
                      <a:pt x="0" y="622"/>
                      <a:pt x="48" y="1289"/>
                      <a:pt x="488" y="1729"/>
                    </a:cubicBezTo>
                    <a:cubicBezTo>
                      <a:pt x="731" y="1972"/>
                      <a:pt x="1043" y="2096"/>
                      <a:pt x="1336" y="2096"/>
                    </a:cubicBezTo>
                    <a:cubicBezTo>
                      <a:pt x="1574" y="2096"/>
                      <a:pt x="1799" y="2014"/>
                      <a:pt x="1965" y="1848"/>
                    </a:cubicBezTo>
                    <a:cubicBezTo>
                      <a:pt x="2346" y="1467"/>
                      <a:pt x="2286" y="812"/>
                      <a:pt x="1846" y="372"/>
                    </a:cubicBezTo>
                    <a:cubicBezTo>
                      <a:pt x="1602" y="128"/>
                      <a:pt x="1292" y="1"/>
                      <a:pt x="9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345;p60">
                <a:extLst>
                  <a:ext uri="{FF2B5EF4-FFF2-40B4-BE49-F238E27FC236}">
                    <a16:creationId xmlns:a16="http://schemas.microsoft.com/office/drawing/2014/main" id="{C6A8B5BA-7D59-9382-8361-03F6DD0F72D8}"/>
                  </a:ext>
                </a:extLst>
              </p:cNvPr>
              <p:cNvSpPr/>
              <p:nvPr/>
            </p:nvSpPr>
            <p:spPr>
              <a:xfrm>
                <a:off x="4966225" y="3062450"/>
                <a:ext cx="306900" cy="106575"/>
              </a:xfrm>
              <a:custGeom>
                <a:avLst/>
                <a:gdLst/>
                <a:ahLst/>
                <a:cxnLst/>
                <a:rect l="l" t="t" r="r" b="b"/>
                <a:pathLst>
                  <a:path w="12276" h="4263" extrusionOk="0">
                    <a:moveTo>
                      <a:pt x="298" y="0"/>
                    </a:moveTo>
                    <a:cubicBezTo>
                      <a:pt x="132" y="0"/>
                      <a:pt x="1" y="143"/>
                      <a:pt x="1" y="310"/>
                    </a:cubicBezTo>
                    <a:lnTo>
                      <a:pt x="1" y="3953"/>
                    </a:lnTo>
                    <a:cubicBezTo>
                      <a:pt x="1" y="4120"/>
                      <a:pt x="132" y="4263"/>
                      <a:pt x="298" y="4263"/>
                    </a:cubicBezTo>
                    <a:lnTo>
                      <a:pt x="11966" y="4263"/>
                    </a:lnTo>
                    <a:cubicBezTo>
                      <a:pt x="12133" y="4263"/>
                      <a:pt x="12276" y="4120"/>
                      <a:pt x="12276" y="3953"/>
                    </a:cubicBezTo>
                    <a:lnTo>
                      <a:pt x="12276" y="310"/>
                    </a:lnTo>
                    <a:cubicBezTo>
                      <a:pt x="12276" y="143"/>
                      <a:pt x="12133" y="0"/>
                      <a:pt x="11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346;p60">
                <a:extLst>
                  <a:ext uri="{FF2B5EF4-FFF2-40B4-BE49-F238E27FC236}">
                    <a16:creationId xmlns:a16="http://schemas.microsoft.com/office/drawing/2014/main" id="{45D177F2-146E-4BE7-A388-9B055F38A724}"/>
                  </a:ext>
                </a:extLst>
              </p:cNvPr>
              <p:cNvSpPr/>
              <p:nvPr/>
            </p:nvSpPr>
            <p:spPr>
              <a:xfrm>
                <a:off x="4986175" y="3080900"/>
                <a:ext cx="264625" cy="16975"/>
              </a:xfrm>
              <a:custGeom>
                <a:avLst/>
                <a:gdLst/>
                <a:ahLst/>
                <a:cxnLst/>
                <a:rect l="l" t="t" r="r" b="b"/>
                <a:pathLst>
                  <a:path w="10585" h="679" extrusionOk="0">
                    <a:moveTo>
                      <a:pt x="346" y="0"/>
                    </a:moveTo>
                    <a:cubicBezTo>
                      <a:pt x="155" y="0"/>
                      <a:pt x="0" y="155"/>
                      <a:pt x="0" y="334"/>
                    </a:cubicBezTo>
                    <a:cubicBezTo>
                      <a:pt x="0" y="524"/>
                      <a:pt x="155" y="679"/>
                      <a:pt x="346" y="679"/>
                    </a:cubicBezTo>
                    <a:lnTo>
                      <a:pt x="10240" y="679"/>
                    </a:lnTo>
                    <a:cubicBezTo>
                      <a:pt x="10430" y="679"/>
                      <a:pt x="10585" y="524"/>
                      <a:pt x="10585" y="334"/>
                    </a:cubicBezTo>
                    <a:cubicBezTo>
                      <a:pt x="10585" y="155"/>
                      <a:pt x="10430" y="0"/>
                      <a:pt x="10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347;p60">
                <a:extLst>
                  <a:ext uri="{FF2B5EF4-FFF2-40B4-BE49-F238E27FC236}">
                    <a16:creationId xmlns:a16="http://schemas.microsoft.com/office/drawing/2014/main" id="{AAD64FE2-E768-4A46-2B46-A8A20C7F36C6}"/>
                  </a:ext>
                </a:extLst>
              </p:cNvPr>
              <p:cNvSpPr/>
              <p:nvPr/>
            </p:nvSpPr>
            <p:spPr>
              <a:xfrm>
                <a:off x="5023975" y="3352050"/>
                <a:ext cx="24425" cy="24450"/>
              </a:xfrm>
              <a:custGeom>
                <a:avLst/>
                <a:gdLst/>
                <a:ahLst/>
                <a:cxnLst/>
                <a:rect l="l" t="t" r="r" b="b"/>
                <a:pathLst>
                  <a:path w="977" h="978" extrusionOk="0">
                    <a:moveTo>
                      <a:pt x="489" y="1"/>
                    </a:moveTo>
                    <a:cubicBezTo>
                      <a:pt x="215" y="1"/>
                      <a:pt x="0" y="215"/>
                      <a:pt x="0" y="489"/>
                    </a:cubicBezTo>
                    <a:cubicBezTo>
                      <a:pt x="0" y="763"/>
                      <a:pt x="215" y="977"/>
                      <a:pt x="489" y="977"/>
                    </a:cubicBezTo>
                    <a:cubicBezTo>
                      <a:pt x="750" y="977"/>
                      <a:pt x="977" y="763"/>
                      <a:pt x="977" y="489"/>
                    </a:cubicBezTo>
                    <a:cubicBezTo>
                      <a:pt x="977" y="215"/>
                      <a:pt x="750"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348;p60">
                <a:extLst>
                  <a:ext uri="{FF2B5EF4-FFF2-40B4-BE49-F238E27FC236}">
                    <a16:creationId xmlns:a16="http://schemas.microsoft.com/office/drawing/2014/main" id="{39619376-092A-E2DE-5EDE-5700A899E2EA}"/>
                  </a:ext>
                </a:extLst>
              </p:cNvPr>
              <p:cNvSpPr/>
              <p:nvPr/>
            </p:nvSpPr>
            <p:spPr>
              <a:xfrm>
                <a:off x="5262700" y="3351175"/>
                <a:ext cx="27400" cy="27400"/>
              </a:xfrm>
              <a:custGeom>
                <a:avLst/>
                <a:gdLst/>
                <a:ahLst/>
                <a:cxnLst/>
                <a:rect l="l" t="t" r="r" b="b"/>
                <a:pathLst>
                  <a:path w="1096" h="1096" extrusionOk="0">
                    <a:moveTo>
                      <a:pt x="548" y="0"/>
                    </a:moveTo>
                    <a:cubicBezTo>
                      <a:pt x="238" y="0"/>
                      <a:pt x="0" y="238"/>
                      <a:pt x="0" y="548"/>
                    </a:cubicBezTo>
                    <a:cubicBezTo>
                      <a:pt x="0" y="845"/>
                      <a:pt x="238" y="1096"/>
                      <a:pt x="548" y="1096"/>
                    </a:cubicBezTo>
                    <a:cubicBezTo>
                      <a:pt x="846" y="1096"/>
                      <a:pt x="1096" y="845"/>
                      <a:pt x="1096" y="548"/>
                    </a:cubicBezTo>
                    <a:cubicBezTo>
                      <a:pt x="1096" y="238"/>
                      <a:pt x="846" y="0"/>
                      <a:pt x="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080;p59">
            <a:extLst>
              <a:ext uri="{FF2B5EF4-FFF2-40B4-BE49-F238E27FC236}">
                <a16:creationId xmlns:a16="http://schemas.microsoft.com/office/drawing/2014/main" id="{09970199-7704-B544-FF2A-A2910E50F8D2}"/>
              </a:ext>
            </a:extLst>
          </p:cNvPr>
          <p:cNvGrpSpPr/>
          <p:nvPr/>
        </p:nvGrpSpPr>
        <p:grpSpPr>
          <a:xfrm rot="738885">
            <a:off x="7311073" y="3547366"/>
            <a:ext cx="986828" cy="923647"/>
            <a:chOff x="4041575" y="1574875"/>
            <a:chExt cx="296475" cy="254225"/>
          </a:xfrm>
        </p:grpSpPr>
        <p:sp>
          <p:nvSpPr>
            <p:cNvPr id="4145" name="Google Shape;4081;p59">
              <a:extLst>
                <a:ext uri="{FF2B5EF4-FFF2-40B4-BE49-F238E27FC236}">
                  <a16:creationId xmlns:a16="http://schemas.microsoft.com/office/drawing/2014/main" id="{D883B6E7-A390-2AC2-5F49-77895185CC2A}"/>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082;p59">
              <a:extLst>
                <a:ext uri="{FF2B5EF4-FFF2-40B4-BE49-F238E27FC236}">
                  <a16:creationId xmlns:a16="http://schemas.microsoft.com/office/drawing/2014/main" id="{396138C9-F1D5-E575-9E11-79770A446D6C}"/>
                </a:ext>
              </a:extLst>
            </p:cNvPr>
            <p:cNvGrpSpPr/>
            <p:nvPr/>
          </p:nvGrpSpPr>
          <p:grpSpPr>
            <a:xfrm>
              <a:off x="4041575" y="1575025"/>
              <a:ext cx="296475" cy="253925"/>
              <a:chOff x="4041575" y="-114775"/>
              <a:chExt cx="296475" cy="253925"/>
            </a:xfrm>
          </p:grpSpPr>
          <p:sp>
            <p:nvSpPr>
              <p:cNvPr id="4147" name="Google Shape;4083;p59">
                <a:extLst>
                  <a:ext uri="{FF2B5EF4-FFF2-40B4-BE49-F238E27FC236}">
                    <a16:creationId xmlns:a16="http://schemas.microsoft.com/office/drawing/2014/main" id="{EDEB0F02-5340-B9FD-9522-AADEA243EA7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084;p59">
                <a:extLst>
                  <a:ext uri="{FF2B5EF4-FFF2-40B4-BE49-F238E27FC236}">
                    <a16:creationId xmlns:a16="http://schemas.microsoft.com/office/drawing/2014/main" id="{3658FBAD-65BB-CA21-9C87-E2C32AB50985}"/>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085;p59">
                <a:extLst>
                  <a:ext uri="{FF2B5EF4-FFF2-40B4-BE49-F238E27FC236}">
                    <a16:creationId xmlns:a16="http://schemas.microsoft.com/office/drawing/2014/main" id="{4932E7D0-F6B2-C5A9-FE01-DB13A024DCD8}"/>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086;p59">
                <a:extLst>
                  <a:ext uri="{FF2B5EF4-FFF2-40B4-BE49-F238E27FC236}">
                    <a16:creationId xmlns:a16="http://schemas.microsoft.com/office/drawing/2014/main" id="{5BBED402-5BD8-2240-D60A-541B51D31911}"/>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087;p59">
                <a:extLst>
                  <a:ext uri="{FF2B5EF4-FFF2-40B4-BE49-F238E27FC236}">
                    <a16:creationId xmlns:a16="http://schemas.microsoft.com/office/drawing/2014/main" id="{74E7AEE1-E2A4-239D-2BE9-55A1BB622C54}"/>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088;p59">
                <a:extLst>
                  <a:ext uri="{FF2B5EF4-FFF2-40B4-BE49-F238E27FC236}">
                    <a16:creationId xmlns:a16="http://schemas.microsoft.com/office/drawing/2014/main" id="{211C3C69-D81D-207C-2C4C-824718646469}"/>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089;p59">
                <a:extLst>
                  <a:ext uri="{FF2B5EF4-FFF2-40B4-BE49-F238E27FC236}">
                    <a16:creationId xmlns:a16="http://schemas.microsoft.com/office/drawing/2014/main" id="{D32772D3-CA12-CFD5-671F-9002AC566223}"/>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090;p59">
                <a:extLst>
                  <a:ext uri="{FF2B5EF4-FFF2-40B4-BE49-F238E27FC236}">
                    <a16:creationId xmlns:a16="http://schemas.microsoft.com/office/drawing/2014/main" id="{0ECCA706-8C70-AB4E-B4FA-61C48B234F01}"/>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091;p59">
                <a:extLst>
                  <a:ext uri="{FF2B5EF4-FFF2-40B4-BE49-F238E27FC236}">
                    <a16:creationId xmlns:a16="http://schemas.microsoft.com/office/drawing/2014/main" id="{EB1B22CB-4FE7-8C66-3742-DA51F73688D8}"/>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092;p59">
                <a:extLst>
                  <a:ext uri="{FF2B5EF4-FFF2-40B4-BE49-F238E27FC236}">
                    <a16:creationId xmlns:a16="http://schemas.microsoft.com/office/drawing/2014/main" id="{BB9A9D7A-83B7-55F8-6981-CA9DFCE0AB8B}"/>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60" name="Picture 4159" descr="A person sitting on a staircase&#10;&#10;Description automatically generated">
            <a:extLst>
              <a:ext uri="{FF2B5EF4-FFF2-40B4-BE49-F238E27FC236}">
                <a16:creationId xmlns:a16="http://schemas.microsoft.com/office/drawing/2014/main" id="{8033192E-6350-10F6-E096-F8454B512E19}"/>
              </a:ext>
            </a:extLst>
          </p:cNvPr>
          <p:cNvPicPr>
            <a:picLocks noChangeAspect="1"/>
          </p:cNvPicPr>
          <p:nvPr/>
        </p:nvPicPr>
        <p:blipFill rotWithShape="1">
          <a:blip r:embed="rId7"/>
          <a:srcRect l="7586" t="-1510" r="4035" b="50347"/>
          <a:stretch/>
        </p:blipFill>
        <p:spPr>
          <a:xfrm>
            <a:off x="436771" y="1151608"/>
            <a:ext cx="1590949" cy="1104867"/>
          </a:xfrm>
          <a:prstGeom prst="rect">
            <a:avLst/>
          </a:prstGeom>
          <a:ln>
            <a:noFill/>
          </a:ln>
          <a:effectLst>
            <a:softEdge rad="112500"/>
          </a:effectLst>
        </p:spPr>
      </p:pic>
      <p:pic>
        <p:nvPicPr>
          <p:cNvPr id="4162" name="Picture 4161" descr="A person wearing a scarf and standing outside&#10;&#10;Description automatically generated">
            <a:extLst>
              <a:ext uri="{FF2B5EF4-FFF2-40B4-BE49-F238E27FC236}">
                <a16:creationId xmlns:a16="http://schemas.microsoft.com/office/drawing/2014/main" id="{7AD9BD85-49D5-EEBA-5E8F-FF8B9CEB8EA9}"/>
              </a:ext>
            </a:extLst>
          </p:cNvPr>
          <p:cNvPicPr>
            <a:picLocks noChangeAspect="1"/>
          </p:cNvPicPr>
          <p:nvPr/>
        </p:nvPicPr>
        <p:blipFill rotWithShape="1">
          <a:blip r:embed="rId8"/>
          <a:srcRect l="8316" t="9579" r="5854" b="27411"/>
          <a:stretch/>
        </p:blipFill>
        <p:spPr>
          <a:xfrm>
            <a:off x="2576522" y="1115323"/>
            <a:ext cx="1659835" cy="1218536"/>
          </a:xfrm>
          <a:prstGeom prst="rect">
            <a:avLst/>
          </a:prstGeom>
          <a:ln>
            <a:noFill/>
          </a:ln>
          <a:effectLst>
            <a:softEdge rad="11250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6"/>
        <p:cNvGrpSpPr/>
        <p:nvPr/>
      </p:nvGrpSpPr>
      <p:grpSpPr>
        <a:xfrm>
          <a:off x="0" y="0"/>
          <a:ext cx="0" cy="0"/>
          <a:chOff x="0" y="0"/>
          <a:chExt cx="0" cy="0"/>
        </a:xfrm>
      </p:grpSpPr>
      <p:sp>
        <p:nvSpPr>
          <p:cNvPr id="5" name="Oval 4">
            <a:extLst>
              <a:ext uri="{FF2B5EF4-FFF2-40B4-BE49-F238E27FC236}">
                <a16:creationId xmlns:a16="http://schemas.microsoft.com/office/drawing/2014/main" id="{3EA805EF-78F6-A544-F0FB-7E67430138B5}"/>
              </a:ext>
            </a:extLst>
          </p:cNvPr>
          <p:cNvSpPr/>
          <p:nvPr/>
        </p:nvSpPr>
        <p:spPr>
          <a:xfrm>
            <a:off x="4050872" y="3460147"/>
            <a:ext cx="4146455" cy="1128237"/>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57" name="Google Shape;4057;p59"/>
          <p:cNvGrpSpPr/>
          <p:nvPr/>
        </p:nvGrpSpPr>
        <p:grpSpPr>
          <a:xfrm>
            <a:off x="-479298" y="107867"/>
            <a:ext cx="1088320" cy="1251963"/>
            <a:chOff x="2258600" y="1433188"/>
            <a:chExt cx="467050" cy="537300"/>
          </a:xfrm>
        </p:grpSpPr>
        <p:sp>
          <p:nvSpPr>
            <p:cNvPr id="4058" name="Google Shape;4058;p59"/>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59"/>
            <p:cNvGrpSpPr/>
            <p:nvPr/>
          </p:nvGrpSpPr>
          <p:grpSpPr>
            <a:xfrm>
              <a:off x="2258600" y="1433188"/>
              <a:ext cx="467050" cy="537300"/>
              <a:chOff x="2258600" y="-256450"/>
              <a:chExt cx="467050" cy="537300"/>
            </a:xfrm>
          </p:grpSpPr>
          <p:sp>
            <p:nvSpPr>
              <p:cNvPr id="4060" name="Google Shape;4060;p59"/>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9"/>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59"/>
          <p:cNvGrpSpPr/>
          <p:nvPr/>
        </p:nvGrpSpPr>
        <p:grpSpPr>
          <a:xfrm>
            <a:off x="-1007389" y="2412530"/>
            <a:ext cx="1827087" cy="2315090"/>
            <a:chOff x="4700075" y="3262363"/>
            <a:chExt cx="560525" cy="710238"/>
          </a:xfrm>
        </p:grpSpPr>
        <p:sp>
          <p:nvSpPr>
            <p:cNvPr id="4094" name="Google Shape;4094;p59"/>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59"/>
            <p:cNvGrpSpPr/>
            <p:nvPr/>
          </p:nvGrpSpPr>
          <p:grpSpPr>
            <a:xfrm>
              <a:off x="4700075" y="3262363"/>
              <a:ext cx="560225" cy="709950"/>
              <a:chOff x="556300" y="1021375"/>
              <a:chExt cx="560225" cy="709950"/>
            </a:xfrm>
          </p:grpSpPr>
          <p:sp>
            <p:nvSpPr>
              <p:cNvPr id="4096" name="Google Shape;4096;p59"/>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3" name="Google Shape;4293;p59"/>
          <p:cNvGrpSpPr/>
          <p:nvPr/>
        </p:nvGrpSpPr>
        <p:grpSpPr>
          <a:xfrm>
            <a:off x="2682391" y="654563"/>
            <a:ext cx="744312" cy="221985"/>
            <a:chOff x="8652775" y="883650"/>
            <a:chExt cx="120875" cy="36050"/>
          </a:xfrm>
        </p:grpSpPr>
        <p:sp>
          <p:nvSpPr>
            <p:cNvPr id="4294" name="Google Shape;4294;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9"/>
          <p:cNvGrpSpPr/>
          <p:nvPr/>
        </p:nvGrpSpPr>
        <p:grpSpPr>
          <a:xfrm>
            <a:off x="1577854" y="2793700"/>
            <a:ext cx="234762" cy="218290"/>
            <a:chOff x="8652775" y="883650"/>
            <a:chExt cx="38125" cy="35450"/>
          </a:xfrm>
        </p:grpSpPr>
        <p:sp>
          <p:nvSpPr>
            <p:cNvPr id="4301" name="Google Shape;4301;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59"/>
          <p:cNvSpPr txBox="1">
            <a:spLocks noGrp="1"/>
          </p:cNvSpPr>
          <p:nvPr>
            <p:ph type="title"/>
          </p:nvPr>
        </p:nvSpPr>
        <p:spPr>
          <a:xfrm>
            <a:off x="4376198" y="1279927"/>
            <a:ext cx="3759000" cy="954300"/>
          </a:xfrm>
          <a:prstGeom prst="rect">
            <a:avLst/>
          </a:prstGeom>
          <a:solidFill>
            <a:schemeClr val="tx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grpSp>
        <p:nvGrpSpPr>
          <p:cNvPr id="4308" name="Google Shape;4308;p59"/>
          <p:cNvGrpSpPr/>
          <p:nvPr/>
        </p:nvGrpSpPr>
        <p:grpSpPr>
          <a:xfrm>
            <a:off x="4543948" y="3689860"/>
            <a:ext cx="528900" cy="528900"/>
            <a:chOff x="4506000" y="2962950"/>
            <a:chExt cx="528900" cy="528900"/>
          </a:xfrm>
        </p:grpSpPr>
        <p:sp>
          <p:nvSpPr>
            <p:cNvPr id="4309" name="Google Shape;4309;p59"/>
            <p:cNvSpPr/>
            <p:nvPr/>
          </p:nvSpPr>
          <p:spPr>
            <a:xfrm>
              <a:off x="4506000"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675872" y="3091170"/>
              <a:ext cx="189156" cy="272461"/>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5497190" y="3689860"/>
            <a:ext cx="528900" cy="528900"/>
            <a:chOff x="5155575" y="2962950"/>
            <a:chExt cx="528900" cy="528900"/>
          </a:xfrm>
        </p:grpSpPr>
        <p:sp>
          <p:nvSpPr>
            <p:cNvPr id="4312" name="Google Shape;4312;p59"/>
            <p:cNvSpPr/>
            <p:nvPr/>
          </p:nvSpPr>
          <p:spPr>
            <a:xfrm>
              <a:off x="5155575"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5288899" y="3115045"/>
              <a:ext cx="262251" cy="224716"/>
              <a:chOff x="7172987" y="2308033"/>
              <a:chExt cx="262251" cy="224716"/>
            </a:xfrm>
          </p:grpSpPr>
          <p:sp>
            <p:nvSpPr>
              <p:cNvPr id="4314" name="Google Shape;4314;p59"/>
              <p:cNvSpPr/>
              <p:nvPr/>
            </p:nvSpPr>
            <p:spPr>
              <a:xfrm>
                <a:off x="7192095" y="2391837"/>
                <a:ext cx="47281" cy="140439"/>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7172987" y="2308033"/>
                <a:ext cx="66389" cy="57013"/>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7285241" y="2391805"/>
                <a:ext cx="149997" cy="140943"/>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7" name="Google Shape;4317;p59"/>
          <p:cNvGrpSpPr/>
          <p:nvPr/>
        </p:nvGrpSpPr>
        <p:grpSpPr>
          <a:xfrm>
            <a:off x="6412485" y="3701651"/>
            <a:ext cx="528900" cy="528900"/>
            <a:chOff x="5805150" y="2962950"/>
            <a:chExt cx="528900" cy="528900"/>
          </a:xfrm>
        </p:grpSpPr>
        <p:sp>
          <p:nvSpPr>
            <p:cNvPr id="4318" name="Google Shape;4318;p59"/>
            <p:cNvSpPr/>
            <p:nvPr/>
          </p:nvSpPr>
          <p:spPr>
            <a:xfrm>
              <a:off x="5805150"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5932851" y="3114834"/>
              <a:ext cx="273498" cy="225131"/>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59"/>
          <p:cNvGrpSpPr/>
          <p:nvPr/>
        </p:nvGrpSpPr>
        <p:grpSpPr>
          <a:xfrm>
            <a:off x="7292094" y="3710012"/>
            <a:ext cx="528900" cy="528900"/>
            <a:chOff x="6454725" y="2962950"/>
            <a:chExt cx="528900" cy="528900"/>
          </a:xfrm>
        </p:grpSpPr>
        <p:sp>
          <p:nvSpPr>
            <p:cNvPr id="4321" name="Google Shape;4321;p59"/>
            <p:cNvSpPr/>
            <p:nvPr/>
          </p:nvSpPr>
          <p:spPr>
            <a:xfrm>
              <a:off x="6454725"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6588052" y="3091168"/>
              <a:ext cx="238944" cy="27237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175;p52">
            <a:extLst>
              <a:ext uri="{FF2B5EF4-FFF2-40B4-BE49-F238E27FC236}">
                <a16:creationId xmlns:a16="http://schemas.microsoft.com/office/drawing/2014/main" id="{70E20ACA-112E-6DAE-E18C-DC939D866524}"/>
              </a:ext>
            </a:extLst>
          </p:cNvPr>
          <p:cNvGrpSpPr/>
          <p:nvPr/>
        </p:nvGrpSpPr>
        <p:grpSpPr>
          <a:xfrm>
            <a:off x="946738" y="2805229"/>
            <a:ext cx="1080044" cy="1016628"/>
            <a:chOff x="3685713" y="4288888"/>
            <a:chExt cx="329550" cy="310200"/>
          </a:xfrm>
        </p:grpSpPr>
        <p:sp>
          <p:nvSpPr>
            <p:cNvPr id="7" name="Google Shape;3176;p52">
              <a:extLst>
                <a:ext uri="{FF2B5EF4-FFF2-40B4-BE49-F238E27FC236}">
                  <a16:creationId xmlns:a16="http://schemas.microsoft.com/office/drawing/2014/main" id="{C0CDF1F4-2BFD-4142-D12B-032F207A431F}"/>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177;p52">
              <a:extLst>
                <a:ext uri="{FF2B5EF4-FFF2-40B4-BE49-F238E27FC236}">
                  <a16:creationId xmlns:a16="http://schemas.microsoft.com/office/drawing/2014/main" id="{9064E3F6-485E-0FE7-5253-BB0629CCFBA2}"/>
                </a:ext>
              </a:extLst>
            </p:cNvPr>
            <p:cNvGrpSpPr/>
            <p:nvPr/>
          </p:nvGrpSpPr>
          <p:grpSpPr>
            <a:xfrm>
              <a:off x="3685713" y="4289050"/>
              <a:ext cx="329550" cy="309875"/>
              <a:chOff x="3816825" y="4572725"/>
              <a:chExt cx="329550" cy="309875"/>
            </a:xfrm>
          </p:grpSpPr>
          <p:sp>
            <p:nvSpPr>
              <p:cNvPr id="9" name="Google Shape;3178;p52">
                <a:extLst>
                  <a:ext uri="{FF2B5EF4-FFF2-40B4-BE49-F238E27FC236}">
                    <a16:creationId xmlns:a16="http://schemas.microsoft.com/office/drawing/2014/main" id="{6FBCC5A7-1532-D896-0EE5-BEC539D54F1B}"/>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79;p52">
                <a:extLst>
                  <a:ext uri="{FF2B5EF4-FFF2-40B4-BE49-F238E27FC236}">
                    <a16:creationId xmlns:a16="http://schemas.microsoft.com/office/drawing/2014/main" id="{E660BBD3-C213-6F02-305A-C82D22F0A0C6}"/>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80;p52">
                <a:extLst>
                  <a:ext uri="{FF2B5EF4-FFF2-40B4-BE49-F238E27FC236}">
                    <a16:creationId xmlns:a16="http://schemas.microsoft.com/office/drawing/2014/main" id="{58C7B810-9F2E-6DFD-F3B3-CAAB40022899}"/>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1;p52">
                <a:extLst>
                  <a:ext uri="{FF2B5EF4-FFF2-40B4-BE49-F238E27FC236}">
                    <a16:creationId xmlns:a16="http://schemas.microsoft.com/office/drawing/2014/main" id="{65467BC4-6A08-0353-95D4-AF329CD7E863}"/>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82;p52">
                <a:extLst>
                  <a:ext uri="{FF2B5EF4-FFF2-40B4-BE49-F238E27FC236}">
                    <a16:creationId xmlns:a16="http://schemas.microsoft.com/office/drawing/2014/main" id="{ADAAF5F0-1967-5023-EF46-55ACDF68F95E}"/>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83;p52">
                <a:extLst>
                  <a:ext uri="{FF2B5EF4-FFF2-40B4-BE49-F238E27FC236}">
                    <a16:creationId xmlns:a16="http://schemas.microsoft.com/office/drawing/2014/main" id="{ED07F261-2C0D-BAC6-91E5-72F73E01176F}"/>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84;p52">
                <a:extLst>
                  <a:ext uri="{FF2B5EF4-FFF2-40B4-BE49-F238E27FC236}">
                    <a16:creationId xmlns:a16="http://schemas.microsoft.com/office/drawing/2014/main" id="{F205526D-6A48-AC54-F4AA-BAD92E67F2D8}"/>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85;p52">
                <a:extLst>
                  <a:ext uri="{FF2B5EF4-FFF2-40B4-BE49-F238E27FC236}">
                    <a16:creationId xmlns:a16="http://schemas.microsoft.com/office/drawing/2014/main" id="{0AC1650B-D698-456D-BD45-A9E3D9E4364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86;p52">
                <a:extLst>
                  <a:ext uri="{FF2B5EF4-FFF2-40B4-BE49-F238E27FC236}">
                    <a16:creationId xmlns:a16="http://schemas.microsoft.com/office/drawing/2014/main" id="{3E45E2CC-E96B-84F1-8A9F-A15A2D234603}"/>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7;p52">
                <a:extLst>
                  <a:ext uri="{FF2B5EF4-FFF2-40B4-BE49-F238E27FC236}">
                    <a16:creationId xmlns:a16="http://schemas.microsoft.com/office/drawing/2014/main" id="{695B829E-B23C-162F-1ECE-F20D5B3D866F}"/>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88;p52">
                <a:extLst>
                  <a:ext uri="{FF2B5EF4-FFF2-40B4-BE49-F238E27FC236}">
                    <a16:creationId xmlns:a16="http://schemas.microsoft.com/office/drawing/2014/main" id="{681FBF56-DEF6-FD46-1A84-88C4D9EC576A}"/>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89;p52">
                <a:extLst>
                  <a:ext uri="{FF2B5EF4-FFF2-40B4-BE49-F238E27FC236}">
                    <a16:creationId xmlns:a16="http://schemas.microsoft.com/office/drawing/2014/main" id="{68D4385F-8D2D-05DE-FCDA-41BB7BA3C0C5}"/>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90;p52">
                <a:extLst>
                  <a:ext uri="{FF2B5EF4-FFF2-40B4-BE49-F238E27FC236}">
                    <a16:creationId xmlns:a16="http://schemas.microsoft.com/office/drawing/2014/main" id="{2FB56950-29F4-7B8B-29F6-BC42CA643463}"/>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1;p52">
                <a:extLst>
                  <a:ext uri="{FF2B5EF4-FFF2-40B4-BE49-F238E27FC236}">
                    <a16:creationId xmlns:a16="http://schemas.microsoft.com/office/drawing/2014/main" id="{DE2575B8-9E8F-A001-4952-A70C184268A6}"/>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92;p52">
                <a:extLst>
                  <a:ext uri="{FF2B5EF4-FFF2-40B4-BE49-F238E27FC236}">
                    <a16:creationId xmlns:a16="http://schemas.microsoft.com/office/drawing/2014/main" id="{DD6232D5-B9AC-2C6B-0DA9-603B14838C71}"/>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93;p52">
                <a:extLst>
                  <a:ext uri="{FF2B5EF4-FFF2-40B4-BE49-F238E27FC236}">
                    <a16:creationId xmlns:a16="http://schemas.microsoft.com/office/drawing/2014/main" id="{82AAE19D-7AE6-29CE-8A76-F9DDFCB87021}"/>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94;p52">
                <a:extLst>
                  <a:ext uri="{FF2B5EF4-FFF2-40B4-BE49-F238E27FC236}">
                    <a16:creationId xmlns:a16="http://schemas.microsoft.com/office/drawing/2014/main" id="{AACA188F-FDBE-7132-0BF0-97529C3A708B}"/>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5;p52">
                <a:extLst>
                  <a:ext uri="{FF2B5EF4-FFF2-40B4-BE49-F238E27FC236}">
                    <a16:creationId xmlns:a16="http://schemas.microsoft.com/office/drawing/2014/main" id="{8586AD95-0003-F0A9-8FC4-DA958F5AB380}"/>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96;p52">
                <a:extLst>
                  <a:ext uri="{FF2B5EF4-FFF2-40B4-BE49-F238E27FC236}">
                    <a16:creationId xmlns:a16="http://schemas.microsoft.com/office/drawing/2014/main" id="{2CC97FCF-4CFF-9B53-AB39-42B5E127D795}"/>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97;p52">
                <a:extLst>
                  <a:ext uri="{FF2B5EF4-FFF2-40B4-BE49-F238E27FC236}">
                    <a16:creationId xmlns:a16="http://schemas.microsoft.com/office/drawing/2014/main" id="{962BDD43-2F10-6DCA-41F0-717631ECEA17}"/>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98;p52">
                <a:extLst>
                  <a:ext uri="{FF2B5EF4-FFF2-40B4-BE49-F238E27FC236}">
                    <a16:creationId xmlns:a16="http://schemas.microsoft.com/office/drawing/2014/main" id="{E8BA891B-E736-345A-C700-472D9529F885}"/>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4349;p60">
            <a:extLst>
              <a:ext uri="{FF2B5EF4-FFF2-40B4-BE49-F238E27FC236}">
                <a16:creationId xmlns:a16="http://schemas.microsoft.com/office/drawing/2014/main" id="{4F3E9FB0-88DF-C62C-4FEA-BE6DB70D8889}"/>
              </a:ext>
            </a:extLst>
          </p:cNvPr>
          <p:cNvGrpSpPr/>
          <p:nvPr/>
        </p:nvGrpSpPr>
        <p:grpSpPr>
          <a:xfrm>
            <a:off x="2314793" y="1661689"/>
            <a:ext cx="1870798" cy="1880307"/>
            <a:chOff x="6724338" y="3793613"/>
            <a:chExt cx="909050" cy="957900"/>
          </a:xfrm>
        </p:grpSpPr>
        <p:sp>
          <p:nvSpPr>
            <p:cNvPr id="31" name="Google Shape;4350;p60">
              <a:extLst>
                <a:ext uri="{FF2B5EF4-FFF2-40B4-BE49-F238E27FC236}">
                  <a16:creationId xmlns:a16="http://schemas.microsoft.com/office/drawing/2014/main" id="{F354AB69-2D40-4C5F-27C7-F45D78F5F17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351;p60">
              <a:extLst>
                <a:ext uri="{FF2B5EF4-FFF2-40B4-BE49-F238E27FC236}">
                  <a16:creationId xmlns:a16="http://schemas.microsoft.com/office/drawing/2014/main" id="{79D96264-EB0D-5460-77CD-E845DCC31D47}"/>
                </a:ext>
              </a:extLst>
            </p:cNvPr>
            <p:cNvGrpSpPr/>
            <p:nvPr/>
          </p:nvGrpSpPr>
          <p:grpSpPr>
            <a:xfrm>
              <a:off x="6724338" y="3793613"/>
              <a:ext cx="909050" cy="957900"/>
              <a:chOff x="6730150" y="2805850"/>
              <a:chExt cx="909050" cy="957900"/>
            </a:xfrm>
          </p:grpSpPr>
          <p:sp>
            <p:nvSpPr>
              <p:cNvPr id="33" name="Google Shape;4352;p60">
                <a:extLst>
                  <a:ext uri="{FF2B5EF4-FFF2-40B4-BE49-F238E27FC236}">
                    <a16:creationId xmlns:a16="http://schemas.microsoft.com/office/drawing/2014/main" id="{53190605-C317-1D1B-7E77-674F931CD5D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3;p60">
                <a:extLst>
                  <a:ext uri="{FF2B5EF4-FFF2-40B4-BE49-F238E27FC236}">
                    <a16:creationId xmlns:a16="http://schemas.microsoft.com/office/drawing/2014/main" id="{0A6194B3-9EA8-7533-D2BD-515438DC5A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4;p60">
                <a:extLst>
                  <a:ext uri="{FF2B5EF4-FFF2-40B4-BE49-F238E27FC236}">
                    <a16:creationId xmlns:a16="http://schemas.microsoft.com/office/drawing/2014/main" id="{A25FC374-6407-C72F-C6AC-9693D8031B9C}"/>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5;p60">
                <a:extLst>
                  <a:ext uri="{FF2B5EF4-FFF2-40B4-BE49-F238E27FC236}">
                    <a16:creationId xmlns:a16="http://schemas.microsoft.com/office/drawing/2014/main" id="{F3282B60-E552-996B-C82F-6F184B0B84C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56;p60">
                <a:extLst>
                  <a:ext uri="{FF2B5EF4-FFF2-40B4-BE49-F238E27FC236}">
                    <a16:creationId xmlns:a16="http://schemas.microsoft.com/office/drawing/2014/main" id="{E4451299-9B37-4E78-8200-98362AE7E89F}"/>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57;p60">
                <a:extLst>
                  <a:ext uri="{FF2B5EF4-FFF2-40B4-BE49-F238E27FC236}">
                    <a16:creationId xmlns:a16="http://schemas.microsoft.com/office/drawing/2014/main" id="{029E7C78-1638-F8B2-8231-E0649DEAFFBA}"/>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58;p60">
                <a:extLst>
                  <a:ext uri="{FF2B5EF4-FFF2-40B4-BE49-F238E27FC236}">
                    <a16:creationId xmlns:a16="http://schemas.microsoft.com/office/drawing/2014/main" id="{0779BF13-19E6-F02F-A4FC-6D9F2F5C5AB3}"/>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59;p60">
                <a:extLst>
                  <a:ext uri="{FF2B5EF4-FFF2-40B4-BE49-F238E27FC236}">
                    <a16:creationId xmlns:a16="http://schemas.microsoft.com/office/drawing/2014/main" id="{3BB6CFBF-8042-65CC-7E34-F9D428D710B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0;p60">
                <a:extLst>
                  <a:ext uri="{FF2B5EF4-FFF2-40B4-BE49-F238E27FC236}">
                    <a16:creationId xmlns:a16="http://schemas.microsoft.com/office/drawing/2014/main" id="{2954F004-7442-F2CB-CC30-B9E282AB625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1;p60">
                <a:extLst>
                  <a:ext uri="{FF2B5EF4-FFF2-40B4-BE49-F238E27FC236}">
                    <a16:creationId xmlns:a16="http://schemas.microsoft.com/office/drawing/2014/main" id="{78232702-2057-97F3-C0BA-C7477F2C6B4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2;p60">
                <a:extLst>
                  <a:ext uri="{FF2B5EF4-FFF2-40B4-BE49-F238E27FC236}">
                    <a16:creationId xmlns:a16="http://schemas.microsoft.com/office/drawing/2014/main" id="{7F6C2F0B-F21C-7F3D-4D6F-BC33ED6A2308}"/>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3;p60">
                <a:extLst>
                  <a:ext uri="{FF2B5EF4-FFF2-40B4-BE49-F238E27FC236}">
                    <a16:creationId xmlns:a16="http://schemas.microsoft.com/office/drawing/2014/main" id="{717BCD69-AE0B-60C4-B951-AA4DA77BFB90}"/>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4;p60">
                <a:extLst>
                  <a:ext uri="{FF2B5EF4-FFF2-40B4-BE49-F238E27FC236}">
                    <a16:creationId xmlns:a16="http://schemas.microsoft.com/office/drawing/2014/main" id="{C4440F19-503F-6522-9582-47D4EF9A2F89}"/>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5;p60">
                <a:extLst>
                  <a:ext uri="{FF2B5EF4-FFF2-40B4-BE49-F238E27FC236}">
                    <a16:creationId xmlns:a16="http://schemas.microsoft.com/office/drawing/2014/main" id="{CDEAD69A-08C1-3023-5195-9D5C5893E76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66;p60">
                <a:extLst>
                  <a:ext uri="{FF2B5EF4-FFF2-40B4-BE49-F238E27FC236}">
                    <a16:creationId xmlns:a16="http://schemas.microsoft.com/office/drawing/2014/main" id="{97B73E3C-255C-4AF0-88BB-3CA2EA24F40A}"/>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67;p60">
                <a:extLst>
                  <a:ext uri="{FF2B5EF4-FFF2-40B4-BE49-F238E27FC236}">
                    <a16:creationId xmlns:a16="http://schemas.microsoft.com/office/drawing/2014/main" id="{138AAC64-2AB9-B850-3B5C-A24CA9D58E1F}"/>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68;p60">
                <a:extLst>
                  <a:ext uri="{FF2B5EF4-FFF2-40B4-BE49-F238E27FC236}">
                    <a16:creationId xmlns:a16="http://schemas.microsoft.com/office/drawing/2014/main" id="{73E177E6-A896-F9F0-BA2A-6469D26B708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69;p60">
                <a:extLst>
                  <a:ext uri="{FF2B5EF4-FFF2-40B4-BE49-F238E27FC236}">
                    <a16:creationId xmlns:a16="http://schemas.microsoft.com/office/drawing/2014/main" id="{8487F3DD-15EA-ADF4-08D7-E14F259F546A}"/>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0;p60">
                <a:extLst>
                  <a:ext uri="{FF2B5EF4-FFF2-40B4-BE49-F238E27FC236}">
                    <a16:creationId xmlns:a16="http://schemas.microsoft.com/office/drawing/2014/main" id="{DFC14F77-CF87-8341-0C21-6B1AA5FF02C4}"/>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1;p60">
                <a:extLst>
                  <a:ext uri="{FF2B5EF4-FFF2-40B4-BE49-F238E27FC236}">
                    <a16:creationId xmlns:a16="http://schemas.microsoft.com/office/drawing/2014/main" id="{4C01441A-72C3-25C9-DD5C-0B4253AC8F85}"/>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2;p60">
                <a:extLst>
                  <a:ext uri="{FF2B5EF4-FFF2-40B4-BE49-F238E27FC236}">
                    <a16:creationId xmlns:a16="http://schemas.microsoft.com/office/drawing/2014/main" id="{8D460CF8-E8B4-05F1-18F5-833887506B48}"/>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3;p60">
                <a:extLst>
                  <a:ext uri="{FF2B5EF4-FFF2-40B4-BE49-F238E27FC236}">
                    <a16:creationId xmlns:a16="http://schemas.microsoft.com/office/drawing/2014/main" id="{874A9C22-B45F-ABD1-350F-F7249D4A79C7}"/>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4;p60">
                <a:extLst>
                  <a:ext uri="{FF2B5EF4-FFF2-40B4-BE49-F238E27FC236}">
                    <a16:creationId xmlns:a16="http://schemas.microsoft.com/office/drawing/2014/main" id="{AE7B4DD5-B3BE-7E43-C17F-F413CE05DAA5}"/>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5;p60">
                <a:extLst>
                  <a:ext uri="{FF2B5EF4-FFF2-40B4-BE49-F238E27FC236}">
                    <a16:creationId xmlns:a16="http://schemas.microsoft.com/office/drawing/2014/main" id="{2529F07C-FA7D-FBC5-0338-E3B7CC8DDBDF}"/>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76;p60">
                <a:extLst>
                  <a:ext uri="{FF2B5EF4-FFF2-40B4-BE49-F238E27FC236}">
                    <a16:creationId xmlns:a16="http://schemas.microsoft.com/office/drawing/2014/main" id="{041A57C7-DF01-1524-4FEA-B5AAB00327E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77;p60">
                <a:extLst>
                  <a:ext uri="{FF2B5EF4-FFF2-40B4-BE49-F238E27FC236}">
                    <a16:creationId xmlns:a16="http://schemas.microsoft.com/office/drawing/2014/main" id="{75770763-2E72-976B-7D6A-29372EF54B6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78;p60">
                <a:extLst>
                  <a:ext uri="{FF2B5EF4-FFF2-40B4-BE49-F238E27FC236}">
                    <a16:creationId xmlns:a16="http://schemas.microsoft.com/office/drawing/2014/main" id="{6549567E-276E-0148-EF23-2EE2609ED600}"/>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79;p60">
                <a:extLst>
                  <a:ext uri="{FF2B5EF4-FFF2-40B4-BE49-F238E27FC236}">
                    <a16:creationId xmlns:a16="http://schemas.microsoft.com/office/drawing/2014/main" id="{CE981498-6BA1-A220-CAE4-91B68864762B}"/>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0;p60">
                <a:extLst>
                  <a:ext uri="{FF2B5EF4-FFF2-40B4-BE49-F238E27FC236}">
                    <a16:creationId xmlns:a16="http://schemas.microsoft.com/office/drawing/2014/main" id="{02B01182-D909-8E65-E1BD-17A346DF55E1}"/>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1;p60">
                <a:extLst>
                  <a:ext uri="{FF2B5EF4-FFF2-40B4-BE49-F238E27FC236}">
                    <a16:creationId xmlns:a16="http://schemas.microsoft.com/office/drawing/2014/main" id="{34854B9C-E49A-65F2-B9BC-9BC96ADAAD75}"/>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2;p60">
                <a:extLst>
                  <a:ext uri="{FF2B5EF4-FFF2-40B4-BE49-F238E27FC236}">
                    <a16:creationId xmlns:a16="http://schemas.microsoft.com/office/drawing/2014/main" id="{664E71BE-39F0-3185-63CD-E37976639C7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383;p60">
                <a:extLst>
                  <a:ext uri="{FF2B5EF4-FFF2-40B4-BE49-F238E27FC236}">
                    <a16:creationId xmlns:a16="http://schemas.microsoft.com/office/drawing/2014/main" id="{9ADCDE86-060D-26B1-3F32-74195A51F5AB}"/>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384;p60">
                <a:extLst>
                  <a:ext uri="{FF2B5EF4-FFF2-40B4-BE49-F238E27FC236}">
                    <a16:creationId xmlns:a16="http://schemas.microsoft.com/office/drawing/2014/main" id="{5F64F6AB-672F-D6A8-EAEC-13B109E91550}"/>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385;p60">
                <a:extLst>
                  <a:ext uri="{FF2B5EF4-FFF2-40B4-BE49-F238E27FC236}">
                    <a16:creationId xmlns:a16="http://schemas.microsoft.com/office/drawing/2014/main" id="{2F8535B5-99AC-28ED-0F5F-EE9A18EAFB7C}"/>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386;p60">
                <a:extLst>
                  <a:ext uri="{FF2B5EF4-FFF2-40B4-BE49-F238E27FC236}">
                    <a16:creationId xmlns:a16="http://schemas.microsoft.com/office/drawing/2014/main" id="{5788209B-3194-AC9A-897D-25DDFE0722BE}"/>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1357;p37">
            <a:extLst>
              <a:ext uri="{FF2B5EF4-FFF2-40B4-BE49-F238E27FC236}">
                <a16:creationId xmlns:a16="http://schemas.microsoft.com/office/drawing/2014/main" id="{65A47CD7-1E48-A455-DF14-86BDAAE72030}"/>
              </a:ext>
            </a:extLst>
          </p:cNvPr>
          <p:cNvGrpSpPr/>
          <p:nvPr/>
        </p:nvGrpSpPr>
        <p:grpSpPr>
          <a:xfrm>
            <a:off x="946736" y="207800"/>
            <a:ext cx="1450037" cy="1612010"/>
            <a:chOff x="3922200" y="2432125"/>
            <a:chExt cx="534925" cy="647125"/>
          </a:xfrm>
        </p:grpSpPr>
        <p:sp>
          <p:nvSpPr>
            <p:cNvPr id="4037" name="Google Shape;1358;p37">
              <a:extLst>
                <a:ext uri="{FF2B5EF4-FFF2-40B4-BE49-F238E27FC236}">
                  <a16:creationId xmlns:a16="http://schemas.microsoft.com/office/drawing/2014/main" id="{B0F237B0-CE66-5EE5-5ED4-0494F39B0611}"/>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1359;p37">
              <a:extLst>
                <a:ext uri="{FF2B5EF4-FFF2-40B4-BE49-F238E27FC236}">
                  <a16:creationId xmlns:a16="http://schemas.microsoft.com/office/drawing/2014/main" id="{19AD467B-CE0A-05BA-568F-ABA4CDF59A0B}"/>
                </a:ext>
              </a:extLst>
            </p:cNvPr>
            <p:cNvGrpSpPr/>
            <p:nvPr/>
          </p:nvGrpSpPr>
          <p:grpSpPr>
            <a:xfrm>
              <a:off x="3922500" y="2432125"/>
              <a:ext cx="534625" cy="647125"/>
              <a:chOff x="3922500" y="1079725"/>
              <a:chExt cx="534625" cy="647125"/>
            </a:xfrm>
          </p:grpSpPr>
          <p:sp>
            <p:nvSpPr>
              <p:cNvPr id="4039" name="Google Shape;1360;p37">
                <a:extLst>
                  <a:ext uri="{FF2B5EF4-FFF2-40B4-BE49-F238E27FC236}">
                    <a16:creationId xmlns:a16="http://schemas.microsoft.com/office/drawing/2014/main" id="{2A17E331-8A8F-5A3B-2472-4723FF069343}"/>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1361;p37">
                <a:extLst>
                  <a:ext uri="{FF2B5EF4-FFF2-40B4-BE49-F238E27FC236}">
                    <a16:creationId xmlns:a16="http://schemas.microsoft.com/office/drawing/2014/main" id="{30510148-F661-CE74-A123-25004B80BC2C}"/>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1362;p37">
                <a:extLst>
                  <a:ext uri="{FF2B5EF4-FFF2-40B4-BE49-F238E27FC236}">
                    <a16:creationId xmlns:a16="http://schemas.microsoft.com/office/drawing/2014/main" id="{0EC56569-21D5-58A2-018D-6127ECF03C46}"/>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1363;p37">
                <a:extLst>
                  <a:ext uri="{FF2B5EF4-FFF2-40B4-BE49-F238E27FC236}">
                    <a16:creationId xmlns:a16="http://schemas.microsoft.com/office/drawing/2014/main" id="{C118D24E-884E-0EE5-3DEA-ED6ED3C50CCB}"/>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1364;p37">
                <a:extLst>
                  <a:ext uri="{FF2B5EF4-FFF2-40B4-BE49-F238E27FC236}">
                    <a16:creationId xmlns:a16="http://schemas.microsoft.com/office/drawing/2014/main" id="{1D057175-5DCB-F112-85B3-66F957E72C87}"/>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1365;p37">
                <a:extLst>
                  <a:ext uri="{FF2B5EF4-FFF2-40B4-BE49-F238E27FC236}">
                    <a16:creationId xmlns:a16="http://schemas.microsoft.com/office/drawing/2014/main" id="{00A7F52E-F867-97CB-53F1-DF7B1216F08C}"/>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1366;p37">
                <a:extLst>
                  <a:ext uri="{FF2B5EF4-FFF2-40B4-BE49-F238E27FC236}">
                    <a16:creationId xmlns:a16="http://schemas.microsoft.com/office/drawing/2014/main" id="{721A74B1-3320-4A42-6F8A-622DA2F6AF6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1367;p37">
                <a:extLst>
                  <a:ext uri="{FF2B5EF4-FFF2-40B4-BE49-F238E27FC236}">
                    <a16:creationId xmlns:a16="http://schemas.microsoft.com/office/drawing/2014/main" id="{F2A50C49-7221-4AC1-9A93-9C513E9535B1}"/>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1368;p37">
                <a:extLst>
                  <a:ext uri="{FF2B5EF4-FFF2-40B4-BE49-F238E27FC236}">
                    <a16:creationId xmlns:a16="http://schemas.microsoft.com/office/drawing/2014/main" id="{CBA4C5CB-42C6-CC6F-3C51-93CC5AC0606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1369;p37">
                <a:extLst>
                  <a:ext uri="{FF2B5EF4-FFF2-40B4-BE49-F238E27FC236}">
                    <a16:creationId xmlns:a16="http://schemas.microsoft.com/office/drawing/2014/main" id="{CEA3B85B-6953-075B-0748-754395B82950}"/>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1370;p37">
                <a:extLst>
                  <a:ext uri="{FF2B5EF4-FFF2-40B4-BE49-F238E27FC236}">
                    <a16:creationId xmlns:a16="http://schemas.microsoft.com/office/drawing/2014/main" id="{571D5D56-3F0C-78A3-0C9D-4F36147B226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1371;p37">
                <a:extLst>
                  <a:ext uri="{FF2B5EF4-FFF2-40B4-BE49-F238E27FC236}">
                    <a16:creationId xmlns:a16="http://schemas.microsoft.com/office/drawing/2014/main" id="{37D5C8A5-28B7-5326-659C-921F951A992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1372;p37">
                <a:extLst>
                  <a:ext uri="{FF2B5EF4-FFF2-40B4-BE49-F238E27FC236}">
                    <a16:creationId xmlns:a16="http://schemas.microsoft.com/office/drawing/2014/main" id="{ECB772AC-2CC6-EDB5-F598-32208A59AD3A}"/>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1373;p37">
                <a:extLst>
                  <a:ext uri="{FF2B5EF4-FFF2-40B4-BE49-F238E27FC236}">
                    <a16:creationId xmlns:a16="http://schemas.microsoft.com/office/drawing/2014/main" id="{0057E085-F538-CF19-0D0B-9F71064D1753}"/>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1374;p37">
                <a:extLst>
                  <a:ext uri="{FF2B5EF4-FFF2-40B4-BE49-F238E27FC236}">
                    <a16:creationId xmlns:a16="http://schemas.microsoft.com/office/drawing/2014/main" id="{8C5E2D35-9909-AD4C-DFE1-C49F43F8843A}"/>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1375;p37">
                <a:extLst>
                  <a:ext uri="{FF2B5EF4-FFF2-40B4-BE49-F238E27FC236}">
                    <a16:creationId xmlns:a16="http://schemas.microsoft.com/office/drawing/2014/main" id="{603888CA-5A32-FC8F-8812-024166327672}"/>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1376;p37">
                <a:extLst>
                  <a:ext uri="{FF2B5EF4-FFF2-40B4-BE49-F238E27FC236}">
                    <a16:creationId xmlns:a16="http://schemas.microsoft.com/office/drawing/2014/main" id="{F56BF1FE-9A2D-CF07-3960-6B4CC0CD9EC9}"/>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1377;p37">
                <a:extLst>
                  <a:ext uri="{FF2B5EF4-FFF2-40B4-BE49-F238E27FC236}">
                    <a16:creationId xmlns:a16="http://schemas.microsoft.com/office/drawing/2014/main" id="{AFDA164D-E5E3-49CA-0FF0-E663D6F290F7}"/>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1378;p37">
                <a:extLst>
                  <a:ext uri="{FF2B5EF4-FFF2-40B4-BE49-F238E27FC236}">
                    <a16:creationId xmlns:a16="http://schemas.microsoft.com/office/drawing/2014/main" id="{82F78BA1-B827-EEA6-13D5-809855F045E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1379;p37">
                <a:extLst>
                  <a:ext uri="{FF2B5EF4-FFF2-40B4-BE49-F238E27FC236}">
                    <a16:creationId xmlns:a16="http://schemas.microsoft.com/office/drawing/2014/main" id="{84A262E6-2AF1-8DA6-3AF5-7366F6CC653C}"/>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1380;p37">
                <a:extLst>
                  <a:ext uri="{FF2B5EF4-FFF2-40B4-BE49-F238E27FC236}">
                    <a16:creationId xmlns:a16="http://schemas.microsoft.com/office/drawing/2014/main" id="{D6A0DCCC-F132-1F9F-9B5E-04847760B5FE}"/>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1381;p37">
                <a:extLst>
                  <a:ext uri="{FF2B5EF4-FFF2-40B4-BE49-F238E27FC236}">
                    <a16:creationId xmlns:a16="http://schemas.microsoft.com/office/drawing/2014/main" id="{2DBF691E-16B7-DA6F-F305-EA19A5285D79}"/>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1382;p37">
                <a:extLst>
                  <a:ext uri="{FF2B5EF4-FFF2-40B4-BE49-F238E27FC236}">
                    <a16:creationId xmlns:a16="http://schemas.microsoft.com/office/drawing/2014/main" id="{8D2E773C-4763-B72D-56A8-1E4348B9D6C2}"/>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1383;p37">
                <a:extLst>
                  <a:ext uri="{FF2B5EF4-FFF2-40B4-BE49-F238E27FC236}">
                    <a16:creationId xmlns:a16="http://schemas.microsoft.com/office/drawing/2014/main" id="{F8DB892D-6B6D-12A6-3A82-7028D088D0A4}"/>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1384;p37">
                <a:extLst>
                  <a:ext uri="{FF2B5EF4-FFF2-40B4-BE49-F238E27FC236}">
                    <a16:creationId xmlns:a16="http://schemas.microsoft.com/office/drawing/2014/main" id="{62D89028-F211-2F32-17AA-B53F2066F56A}"/>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1385;p37">
                <a:extLst>
                  <a:ext uri="{FF2B5EF4-FFF2-40B4-BE49-F238E27FC236}">
                    <a16:creationId xmlns:a16="http://schemas.microsoft.com/office/drawing/2014/main" id="{1522336D-6598-8481-BCE1-6E62CB6B7DD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1386;p37">
                <a:extLst>
                  <a:ext uri="{FF2B5EF4-FFF2-40B4-BE49-F238E27FC236}">
                    <a16:creationId xmlns:a16="http://schemas.microsoft.com/office/drawing/2014/main" id="{B9E3126C-B121-BD69-0544-3A45004B117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1387;p37">
                <a:extLst>
                  <a:ext uri="{FF2B5EF4-FFF2-40B4-BE49-F238E27FC236}">
                    <a16:creationId xmlns:a16="http://schemas.microsoft.com/office/drawing/2014/main" id="{CB58D079-6DCE-4A27-A5A6-9BC77364C342}"/>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1388;p37">
                <a:extLst>
                  <a:ext uri="{FF2B5EF4-FFF2-40B4-BE49-F238E27FC236}">
                    <a16:creationId xmlns:a16="http://schemas.microsoft.com/office/drawing/2014/main" id="{20EFD16C-0E69-1E06-219D-D5B4C719BAE3}"/>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1389;p37">
                <a:extLst>
                  <a:ext uri="{FF2B5EF4-FFF2-40B4-BE49-F238E27FC236}">
                    <a16:creationId xmlns:a16="http://schemas.microsoft.com/office/drawing/2014/main" id="{98571A17-CD7E-7492-E515-BC2012F18872}"/>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1390;p37">
                <a:extLst>
                  <a:ext uri="{FF2B5EF4-FFF2-40B4-BE49-F238E27FC236}">
                    <a16:creationId xmlns:a16="http://schemas.microsoft.com/office/drawing/2014/main" id="{2E63BF04-8DA9-EA6A-423C-3DE6A3C09909}"/>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1391;p37">
                <a:extLst>
                  <a:ext uri="{FF2B5EF4-FFF2-40B4-BE49-F238E27FC236}">
                    <a16:creationId xmlns:a16="http://schemas.microsoft.com/office/drawing/2014/main" id="{9AA1F0F3-9B6A-0112-40AC-88BD34B8B5B3}"/>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1392;p37">
                <a:extLst>
                  <a:ext uri="{FF2B5EF4-FFF2-40B4-BE49-F238E27FC236}">
                    <a16:creationId xmlns:a16="http://schemas.microsoft.com/office/drawing/2014/main" id="{50FC445A-3191-E6EA-4C31-5D40E124CE30}"/>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1393;p37">
                <a:extLst>
                  <a:ext uri="{FF2B5EF4-FFF2-40B4-BE49-F238E27FC236}">
                    <a16:creationId xmlns:a16="http://schemas.microsoft.com/office/drawing/2014/main" id="{D5822AB4-7FB2-FB91-B24E-2E58A2EB1B2F}"/>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1394;p37">
                <a:extLst>
                  <a:ext uri="{FF2B5EF4-FFF2-40B4-BE49-F238E27FC236}">
                    <a16:creationId xmlns:a16="http://schemas.microsoft.com/office/drawing/2014/main" id="{EB8C828B-2A5F-D4E9-C3CE-010492BCEF80}"/>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1395;p37">
                <a:extLst>
                  <a:ext uri="{FF2B5EF4-FFF2-40B4-BE49-F238E27FC236}">
                    <a16:creationId xmlns:a16="http://schemas.microsoft.com/office/drawing/2014/main" id="{9A1B9EFA-6C5B-0145-AEF8-57CB79A92877}"/>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1396;p37">
                <a:extLst>
                  <a:ext uri="{FF2B5EF4-FFF2-40B4-BE49-F238E27FC236}">
                    <a16:creationId xmlns:a16="http://schemas.microsoft.com/office/drawing/2014/main" id="{3DA47B10-8C56-7261-4FEA-6315E3B03BB6}"/>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1397;p37">
                <a:extLst>
                  <a:ext uri="{FF2B5EF4-FFF2-40B4-BE49-F238E27FC236}">
                    <a16:creationId xmlns:a16="http://schemas.microsoft.com/office/drawing/2014/main" id="{1BD1CB3E-2093-AE32-3938-2DD7466FDDD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1398;p37">
                <a:extLst>
                  <a:ext uri="{FF2B5EF4-FFF2-40B4-BE49-F238E27FC236}">
                    <a16:creationId xmlns:a16="http://schemas.microsoft.com/office/drawing/2014/main" id="{B2370F12-42D2-5DC8-7DEE-00528A0F4BCF}"/>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1399;p37">
                <a:extLst>
                  <a:ext uri="{FF2B5EF4-FFF2-40B4-BE49-F238E27FC236}">
                    <a16:creationId xmlns:a16="http://schemas.microsoft.com/office/drawing/2014/main" id="{8FF59B2B-E48F-2025-F5E8-4069497B7702}"/>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1400;p37">
                <a:extLst>
                  <a:ext uri="{FF2B5EF4-FFF2-40B4-BE49-F238E27FC236}">
                    <a16:creationId xmlns:a16="http://schemas.microsoft.com/office/drawing/2014/main" id="{490FA5F9-88A7-27B4-619B-1604C2791D94}"/>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1401;p37">
                <a:extLst>
                  <a:ext uri="{FF2B5EF4-FFF2-40B4-BE49-F238E27FC236}">
                    <a16:creationId xmlns:a16="http://schemas.microsoft.com/office/drawing/2014/main" id="{94F1E7D2-E4F4-996C-33C1-3D4D892EC6F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1402;p37">
                <a:extLst>
                  <a:ext uri="{FF2B5EF4-FFF2-40B4-BE49-F238E27FC236}">
                    <a16:creationId xmlns:a16="http://schemas.microsoft.com/office/drawing/2014/main" id="{335AFB4D-267C-3C00-DF5D-19A6F2B99518}"/>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1403;p37">
                <a:extLst>
                  <a:ext uri="{FF2B5EF4-FFF2-40B4-BE49-F238E27FC236}">
                    <a16:creationId xmlns:a16="http://schemas.microsoft.com/office/drawing/2014/main" id="{859ED025-1163-BD67-A925-ABF0FF0D1D0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1404;p37">
                <a:extLst>
                  <a:ext uri="{FF2B5EF4-FFF2-40B4-BE49-F238E27FC236}">
                    <a16:creationId xmlns:a16="http://schemas.microsoft.com/office/drawing/2014/main" id="{5955E434-0C2D-CBA0-B1C6-3D186787551D}"/>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1405;p37">
                <a:extLst>
                  <a:ext uri="{FF2B5EF4-FFF2-40B4-BE49-F238E27FC236}">
                    <a16:creationId xmlns:a16="http://schemas.microsoft.com/office/drawing/2014/main" id="{8D47FE35-F3F5-74BF-4943-359294DBCCD5}"/>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1406;p37">
                <a:extLst>
                  <a:ext uri="{FF2B5EF4-FFF2-40B4-BE49-F238E27FC236}">
                    <a16:creationId xmlns:a16="http://schemas.microsoft.com/office/drawing/2014/main" id="{C900BDD8-9658-876B-E9DF-C2740C3EBF84}"/>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1407;p37">
                <a:extLst>
                  <a:ext uri="{FF2B5EF4-FFF2-40B4-BE49-F238E27FC236}">
                    <a16:creationId xmlns:a16="http://schemas.microsoft.com/office/drawing/2014/main" id="{6F14DDB9-2D4D-22B1-A12D-78A9BC11610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1408;p37">
                <a:extLst>
                  <a:ext uri="{FF2B5EF4-FFF2-40B4-BE49-F238E27FC236}">
                    <a16:creationId xmlns:a16="http://schemas.microsoft.com/office/drawing/2014/main" id="{01DBA8DB-2108-81E0-94A0-4785B1C13E9C}"/>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1409;p37">
                <a:extLst>
                  <a:ext uri="{FF2B5EF4-FFF2-40B4-BE49-F238E27FC236}">
                    <a16:creationId xmlns:a16="http://schemas.microsoft.com/office/drawing/2014/main" id="{719E5727-0944-4E31-8C26-083FDCBF26E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1410;p37">
                <a:extLst>
                  <a:ext uri="{FF2B5EF4-FFF2-40B4-BE49-F238E27FC236}">
                    <a16:creationId xmlns:a16="http://schemas.microsoft.com/office/drawing/2014/main" id="{1854886B-0291-4E58-7281-84F600E95D13}"/>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1411;p37">
                <a:extLst>
                  <a:ext uri="{FF2B5EF4-FFF2-40B4-BE49-F238E27FC236}">
                    <a16:creationId xmlns:a16="http://schemas.microsoft.com/office/drawing/2014/main" id="{9F0E0418-ED7E-0236-7418-955D708CFB2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1412;p37">
                <a:extLst>
                  <a:ext uri="{FF2B5EF4-FFF2-40B4-BE49-F238E27FC236}">
                    <a16:creationId xmlns:a16="http://schemas.microsoft.com/office/drawing/2014/main" id="{A0BE29FE-2E4A-C86E-5453-8F79CF39360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1413;p37">
                <a:extLst>
                  <a:ext uri="{FF2B5EF4-FFF2-40B4-BE49-F238E27FC236}">
                    <a16:creationId xmlns:a16="http://schemas.microsoft.com/office/drawing/2014/main" id="{DD5FEB86-0D3B-C209-D79F-5E1315A2B3BE}"/>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1414;p37">
                <a:extLst>
                  <a:ext uri="{FF2B5EF4-FFF2-40B4-BE49-F238E27FC236}">
                    <a16:creationId xmlns:a16="http://schemas.microsoft.com/office/drawing/2014/main" id="{4EC80120-BDD6-748E-4650-2EC96ACCF60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1415;p37">
                <a:extLst>
                  <a:ext uri="{FF2B5EF4-FFF2-40B4-BE49-F238E27FC236}">
                    <a16:creationId xmlns:a16="http://schemas.microsoft.com/office/drawing/2014/main" id="{D659B8ED-0793-CCDF-CB66-0D5CDBBB2E51}"/>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1416;p37">
                <a:extLst>
                  <a:ext uri="{FF2B5EF4-FFF2-40B4-BE49-F238E27FC236}">
                    <a16:creationId xmlns:a16="http://schemas.microsoft.com/office/drawing/2014/main" id="{335B356E-2D0A-4F94-536F-8FCCA01F1996}"/>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1417;p37">
                <a:extLst>
                  <a:ext uri="{FF2B5EF4-FFF2-40B4-BE49-F238E27FC236}">
                    <a16:creationId xmlns:a16="http://schemas.microsoft.com/office/drawing/2014/main" id="{54D0E168-489F-60A9-6569-EA90FAF8A745}"/>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1418;p37">
                <a:extLst>
                  <a:ext uri="{FF2B5EF4-FFF2-40B4-BE49-F238E27FC236}">
                    <a16:creationId xmlns:a16="http://schemas.microsoft.com/office/drawing/2014/main" id="{56F99C7E-C343-41CF-452F-DEC2F4D22E65}"/>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6" name="Google Shape;1946;p40"/>
          <p:cNvSpPr/>
          <p:nvPr/>
        </p:nvSpPr>
        <p:spPr>
          <a:xfrm>
            <a:off x="4387282" y="4662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7" name="Google Shape;1947;p40"/>
          <p:cNvGrpSpPr/>
          <p:nvPr/>
        </p:nvGrpSpPr>
        <p:grpSpPr>
          <a:xfrm>
            <a:off x="7336766" y="2590013"/>
            <a:ext cx="234762" cy="218290"/>
            <a:chOff x="8652775" y="883650"/>
            <a:chExt cx="38125" cy="35450"/>
          </a:xfrm>
        </p:grpSpPr>
        <p:sp>
          <p:nvSpPr>
            <p:cNvPr id="1948" name="Google Shape;1948;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1754326"/>
          </a:xfrm>
          <a:prstGeom prst="rect">
            <a:avLst/>
          </a:prstGeom>
          <a:noFill/>
        </p:spPr>
        <p:txBody>
          <a:bodyPr wrap="square" lIns="91440" tIns="45720" rIns="91440" bIns="45720" rtlCol="0" anchor="t">
            <a:spAutoFit/>
          </a:bodyPr>
          <a:lstStyle/>
          <a:p>
            <a:r>
              <a:rPr lang="en-US" sz="1600" b="1">
                <a:solidFill>
                  <a:schemeClr val="accent6"/>
                </a:solidFill>
                <a:ea typeface="Inter"/>
              </a:rPr>
              <a:t>- The major goal of our study is to detect flames by regulating vehicle motion. </a:t>
            </a:r>
            <a:endParaRPr lang="en-US" b="1">
              <a:solidFill>
                <a:schemeClr val="accent6"/>
              </a:solidFill>
            </a:endParaRPr>
          </a:p>
          <a:p>
            <a:endParaRPr lang="en-US" b="1">
              <a:solidFill>
                <a:schemeClr val="accent6"/>
              </a:solidFill>
            </a:endParaRPr>
          </a:p>
          <a:p>
            <a:endParaRPr lang="en-US" b="1">
              <a:solidFill>
                <a:schemeClr val="accent6"/>
              </a:solidFill>
              <a:ea typeface="Inter"/>
            </a:endParaRPr>
          </a:p>
          <a:p>
            <a:r>
              <a:rPr lang="en-US" sz="1600" b="1">
                <a:solidFill>
                  <a:schemeClr val="accent6"/>
                </a:solidFill>
                <a:ea typeface="Inter"/>
              </a:rPr>
              <a:t>- Additionally, the vehicle features a manual mode that can be operated using gestures on a controller.</a:t>
            </a:r>
            <a:r>
              <a:rPr lang="en-US" sz="1600" b="1">
                <a:ea typeface="Inter"/>
              </a:rPr>
              <a:t> </a:t>
            </a:r>
            <a:endParaRPr lang="en-US" b="1"/>
          </a:p>
          <a:p>
            <a:endParaRPr lang="en-US" sz="1600" b="1">
              <a:solidFill>
                <a:schemeClr val="accent6"/>
              </a:solidFill>
              <a:latin typeface="Inter" panose="020B0604020202020204" charset="0"/>
              <a:ea typeface="Inter" panose="020B0604020202020204" charset="0"/>
            </a:endParaRPr>
          </a:p>
        </p:txBody>
      </p:sp>
      <p:grpSp>
        <p:nvGrpSpPr>
          <p:cNvPr id="7" name="Google Shape;1357;p37">
            <a:extLst>
              <a:ext uri="{FF2B5EF4-FFF2-40B4-BE49-F238E27FC236}">
                <a16:creationId xmlns:a16="http://schemas.microsoft.com/office/drawing/2014/main" id="{5B37C9D6-4083-B44F-318E-051AB2A3D04E}"/>
              </a:ext>
            </a:extLst>
          </p:cNvPr>
          <p:cNvGrpSpPr/>
          <p:nvPr/>
        </p:nvGrpSpPr>
        <p:grpSpPr>
          <a:xfrm rot="20567427">
            <a:off x="7045328" y="354841"/>
            <a:ext cx="1599617" cy="1935136"/>
            <a:chOff x="3922200" y="2432125"/>
            <a:chExt cx="534925" cy="647125"/>
          </a:xfrm>
        </p:grpSpPr>
        <p:sp>
          <p:nvSpPr>
            <p:cNvPr id="8" name="Google Shape;1358;p37">
              <a:extLst>
                <a:ext uri="{FF2B5EF4-FFF2-40B4-BE49-F238E27FC236}">
                  <a16:creationId xmlns:a16="http://schemas.microsoft.com/office/drawing/2014/main" id="{C244A161-266D-CEA2-5A3D-5B8CE9B17D83}"/>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359;p37">
              <a:extLst>
                <a:ext uri="{FF2B5EF4-FFF2-40B4-BE49-F238E27FC236}">
                  <a16:creationId xmlns:a16="http://schemas.microsoft.com/office/drawing/2014/main" id="{52029A86-9459-9778-9AED-8ABE87D4C57F}"/>
                </a:ext>
              </a:extLst>
            </p:cNvPr>
            <p:cNvGrpSpPr/>
            <p:nvPr/>
          </p:nvGrpSpPr>
          <p:grpSpPr>
            <a:xfrm>
              <a:off x="3922500" y="2432125"/>
              <a:ext cx="534625" cy="647125"/>
              <a:chOff x="3922500" y="1079725"/>
              <a:chExt cx="534625" cy="647125"/>
            </a:xfrm>
          </p:grpSpPr>
          <p:sp>
            <p:nvSpPr>
              <p:cNvPr id="10" name="Google Shape;1360;p37">
                <a:extLst>
                  <a:ext uri="{FF2B5EF4-FFF2-40B4-BE49-F238E27FC236}">
                    <a16:creationId xmlns:a16="http://schemas.microsoft.com/office/drawing/2014/main" id="{64CC7848-DA71-7FFA-2237-782843FEEE3E}"/>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1;p37">
                <a:extLst>
                  <a:ext uri="{FF2B5EF4-FFF2-40B4-BE49-F238E27FC236}">
                    <a16:creationId xmlns:a16="http://schemas.microsoft.com/office/drawing/2014/main" id="{D0FA7898-E2D6-79DC-C5D8-BACDBDF8BE1E}"/>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2;p37">
                <a:extLst>
                  <a:ext uri="{FF2B5EF4-FFF2-40B4-BE49-F238E27FC236}">
                    <a16:creationId xmlns:a16="http://schemas.microsoft.com/office/drawing/2014/main" id="{9D23DA8D-FD32-4849-F7DD-DC754F12D0A0}"/>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3;p37">
                <a:extLst>
                  <a:ext uri="{FF2B5EF4-FFF2-40B4-BE49-F238E27FC236}">
                    <a16:creationId xmlns:a16="http://schemas.microsoft.com/office/drawing/2014/main" id="{3475BAD8-29B0-9E70-6D1B-5FF5980E6407}"/>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4;p37">
                <a:extLst>
                  <a:ext uri="{FF2B5EF4-FFF2-40B4-BE49-F238E27FC236}">
                    <a16:creationId xmlns:a16="http://schemas.microsoft.com/office/drawing/2014/main" id="{342EB01E-3726-E21E-1ECD-7D909F05BC56}"/>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5;p37">
                <a:extLst>
                  <a:ext uri="{FF2B5EF4-FFF2-40B4-BE49-F238E27FC236}">
                    <a16:creationId xmlns:a16="http://schemas.microsoft.com/office/drawing/2014/main" id="{08BD36F5-3A9F-80DE-5CCB-600F43FA326F}"/>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6;p37">
                <a:extLst>
                  <a:ext uri="{FF2B5EF4-FFF2-40B4-BE49-F238E27FC236}">
                    <a16:creationId xmlns:a16="http://schemas.microsoft.com/office/drawing/2014/main" id="{42A729F3-009A-6582-F9E6-4701D6065E8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7;p37">
                <a:extLst>
                  <a:ext uri="{FF2B5EF4-FFF2-40B4-BE49-F238E27FC236}">
                    <a16:creationId xmlns:a16="http://schemas.microsoft.com/office/drawing/2014/main" id="{F61D0FFC-C814-535E-9E02-AD4E2879238A}"/>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8;p37">
                <a:extLst>
                  <a:ext uri="{FF2B5EF4-FFF2-40B4-BE49-F238E27FC236}">
                    <a16:creationId xmlns:a16="http://schemas.microsoft.com/office/drawing/2014/main" id="{FD3866F0-45FB-1C42-95D2-337D22645E69}"/>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9;p37">
                <a:extLst>
                  <a:ext uri="{FF2B5EF4-FFF2-40B4-BE49-F238E27FC236}">
                    <a16:creationId xmlns:a16="http://schemas.microsoft.com/office/drawing/2014/main" id="{B67FE809-67FA-904B-FBA4-1722F958FAE4}"/>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0;p37">
                <a:extLst>
                  <a:ext uri="{FF2B5EF4-FFF2-40B4-BE49-F238E27FC236}">
                    <a16:creationId xmlns:a16="http://schemas.microsoft.com/office/drawing/2014/main" id="{A9B08B39-6FC3-2725-3C3C-AE58D9BC03A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1;p37">
                <a:extLst>
                  <a:ext uri="{FF2B5EF4-FFF2-40B4-BE49-F238E27FC236}">
                    <a16:creationId xmlns:a16="http://schemas.microsoft.com/office/drawing/2014/main" id="{721F3CCC-C391-AFF0-6BE4-A976043B295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2;p37">
                <a:extLst>
                  <a:ext uri="{FF2B5EF4-FFF2-40B4-BE49-F238E27FC236}">
                    <a16:creationId xmlns:a16="http://schemas.microsoft.com/office/drawing/2014/main" id="{A84A5779-7B5E-BBB3-E03A-9D1096C564F7}"/>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3;p37">
                <a:extLst>
                  <a:ext uri="{FF2B5EF4-FFF2-40B4-BE49-F238E27FC236}">
                    <a16:creationId xmlns:a16="http://schemas.microsoft.com/office/drawing/2014/main" id="{D81EE572-E49E-F009-0EAC-D31C56E45F69}"/>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4;p37">
                <a:extLst>
                  <a:ext uri="{FF2B5EF4-FFF2-40B4-BE49-F238E27FC236}">
                    <a16:creationId xmlns:a16="http://schemas.microsoft.com/office/drawing/2014/main" id="{C19F4077-F072-1FE5-DA03-627180AB2382}"/>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5;p37">
                <a:extLst>
                  <a:ext uri="{FF2B5EF4-FFF2-40B4-BE49-F238E27FC236}">
                    <a16:creationId xmlns:a16="http://schemas.microsoft.com/office/drawing/2014/main" id="{F192C18F-5588-761E-35A4-3EB44304A5F4}"/>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6;p37">
                <a:extLst>
                  <a:ext uri="{FF2B5EF4-FFF2-40B4-BE49-F238E27FC236}">
                    <a16:creationId xmlns:a16="http://schemas.microsoft.com/office/drawing/2014/main" id="{AB08E078-E730-4101-DC0C-9BBF7FB5C2B4}"/>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7;p37">
                <a:extLst>
                  <a:ext uri="{FF2B5EF4-FFF2-40B4-BE49-F238E27FC236}">
                    <a16:creationId xmlns:a16="http://schemas.microsoft.com/office/drawing/2014/main" id="{ABCCC632-F396-4D93-1318-CF9046956DB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8;p37">
                <a:extLst>
                  <a:ext uri="{FF2B5EF4-FFF2-40B4-BE49-F238E27FC236}">
                    <a16:creationId xmlns:a16="http://schemas.microsoft.com/office/drawing/2014/main" id="{D3EA3BF3-504A-940A-142D-5367354AD6F3}"/>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9;p37">
                <a:extLst>
                  <a:ext uri="{FF2B5EF4-FFF2-40B4-BE49-F238E27FC236}">
                    <a16:creationId xmlns:a16="http://schemas.microsoft.com/office/drawing/2014/main" id="{0D5CB9E8-6D4B-AC34-E6E9-2A0DA838B715}"/>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0;p37">
                <a:extLst>
                  <a:ext uri="{FF2B5EF4-FFF2-40B4-BE49-F238E27FC236}">
                    <a16:creationId xmlns:a16="http://schemas.microsoft.com/office/drawing/2014/main" id="{8352DDDB-A18E-4E56-241C-9E3928AD3B8C}"/>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1;p37">
                <a:extLst>
                  <a:ext uri="{FF2B5EF4-FFF2-40B4-BE49-F238E27FC236}">
                    <a16:creationId xmlns:a16="http://schemas.microsoft.com/office/drawing/2014/main" id="{B29EF86C-AC3E-A5A1-D0CB-F48FAD6F2EDB}"/>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2;p37">
                <a:extLst>
                  <a:ext uri="{FF2B5EF4-FFF2-40B4-BE49-F238E27FC236}">
                    <a16:creationId xmlns:a16="http://schemas.microsoft.com/office/drawing/2014/main" id="{20695A57-F03E-60B6-D82C-D0D865D1C54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3;p37">
                <a:extLst>
                  <a:ext uri="{FF2B5EF4-FFF2-40B4-BE49-F238E27FC236}">
                    <a16:creationId xmlns:a16="http://schemas.microsoft.com/office/drawing/2014/main" id="{A5E83455-5443-C3AD-DCBA-604441423B4A}"/>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84;p37">
                <a:extLst>
                  <a:ext uri="{FF2B5EF4-FFF2-40B4-BE49-F238E27FC236}">
                    <a16:creationId xmlns:a16="http://schemas.microsoft.com/office/drawing/2014/main" id="{35F5634C-3937-10CB-975A-A5334917F5C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85;p37">
                <a:extLst>
                  <a:ext uri="{FF2B5EF4-FFF2-40B4-BE49-F238E27FC236}">
                    <a16:creationId xmlns:a16="http://schemas.microsoft.com/office/drawing/2014/main" id="{F3C15069-3F9A-CB21-1F71-53B9E5B0EFAD}"/>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86;p37">
                <a:extLst>
                  <a:ext uri="{FF2B5EF4-FFF2-40B4-BE49-F238E27FC236}">
                    <a16:creationId xmlns:a16="http://schemas.microsoft.com/office/drawing/2014/main" id="{4451CC19-7596-CCAA-D5DE-68D3FE1C7A57}"/>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7;p37">
                <a:extLst>
                  <a:ext uri="{FF2B5EF4-FFF2-40B4-BE49-F238E27FC236}">
                    <a16:creationId xmlns:a16="http://schemas.microsoft.com/office/drawing/2014/main" id="{A25BB7D0-CF74-2BA6-70F5-EF9D506A66DF}"/>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88;p37">
                <a:extLst>
                  <a:ext uri="{FF2B5EF4-FFF2-40B4-BE49-F238E27FC236}">
                    <a16:creationId xmlns:a16="http://schemas.microsoft.com/office/drawing/2014/main" id="{FD153A05-5258-8150-EA9B-04E77CF4D036}"/>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89;p37">
                <a:extLst>
                  <a:ext uri="{FF2B5EF4-FFF2-40B4-BE49-F238E27FC236}">
                    <a16:creationId xmlns:a16="http://schemas.microsoft.com/office/drawing/2014/main" id="{FEA7C082-B479-BCA4-2818-844ED70808BE}"/>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0;p37">
                <a:extLst>
                  <a:ext uri="{FF2B5EF4-FFF2-40B4-BE49-F238E27FC236}">
                    <a16:creationId xmlns:a16="http://schemas.microsoft.com/office/drawing/2014/main" id="{8569CB8E-33F4-931D-4155-4FF4DB341E44}"/>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1;p37">
                <a:extLst>
                  <a:ext uri="{FF2B5EF4-FFF2-40B4-BE49-F238E27FC236}">
                    <a16:creationId xmlns:a16="http://schemas.microsoft.com/office/drawing/2014/main" id="{090BDF6B-8C30-715A-9E84-C3DF597F7C12}"/>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2;p37">
                <a:extLst>
                  <a:ext uri="{FF2B5EF4-FFF2-40B4-BE49-F238E27FC236}">
                    <a16:creationId xmlns:a16="http://schemas.microsoft.com/office/drawing/2014/main" id="{2FCA80D9-38E9-DC14-4770-548F0013DF37}"/>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3;p37">
                <a:extLst>
                  <a:ext uri="{FF2B5EF4-FFF2-40B4-BE49-F238E27FC236}">
                    <a16:creationId xmlns:a16="http://schemas.microsoft.com/office/drawing/2014/main" id="{64CD8371-A52F-B05C-2678-A1BA6F845FF3}"/>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4;p37">
                <a:extLst>
                  <a:ext uri="{FF2B5EF4-FFF2-40B4-BE49-F238E27FC236}">
                    <a16:creationId xmlns:a16="http://schemas.microsoft.com/office/drawing/2014/main" id="{668F72F3-94CB-3DC5-EF66-52E5639CB645}"/>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95;p37">
                <a:extLst>
                  <a:ext uri="{FF2B5EF4-FFF2-40B4-BE49-F238E27FC236}">
                    <a16:creationId xmlns:a16="http://schemas.microsoft.com/office/drawing/2014/main" id="{9E99A490-4198-7D8F-E546-9A3E57265DE3}"/>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96;p37">
                <a:extLst>
                  <a:ext uri="{FF2B5EF4-FFF2-40B4-BE49-F238E27FC236}">
                    <a16:creationId xmlns:a16="http://schemas.microsoft.com/office/drawing/2014/main" id="{CF1C1482-F47A-6FA2-7B7B-0B084841BE0F}"/>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7;p37">
                <a:extLst>
                  <a:ext uri="{FF2B5EF4-FFF2-40B4-BE49-F238E27FC236}">
                    <a16:creationId xmlns:a16="http://schemas.microsoft.com/office/drawing/2014/main" id="{1A289BAD-1057-0901-6C25-43532200CAF5}"/>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98;p37">
                <a:extLst>
                  <a:ext uri="{FF2B5EF4-FFF2-40B4-BE49-F238E27FC236}">
                    <a16:creationId xmlns:a16="http://schemas.microsoft.com/office/drawing/2014/main" id="{165BACB1-ABA6-C5DF-11C8-E9C8D042FAF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9;p37">
                <a:extLst>
                  <a:ext uri="{FF2B5EF4-FFF2-40B4-BE49-F238E27FC236}">
                    <a16:creationId xmlns:a16="http://schemas.microsoft.com/office/drawing/2014/main" id="{D7EDCCB8-4574-A112-BC3D-671B26C13375}"/>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0;p37">
                <a:extLst>
                  <a:ext uri="{FF2B5EF4-FFF2-40B4-BE49-F238E27FC236}">
                    <a16:creationId xmlns:a16="http://schemas.microsoft.com/office/drawing/2014/main" id="{F5F67B82-144F-75C9-22A9-40927735074D}"/>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1;p37">
                <a:extLst>
                  <a:ext uri="{FF2B5EF4-FFF2-40B4-BE49-F238E27FC236}">
                    <a16:creationId xmlns:a16="http://schemas.microsoft.com/office/drawing/2014/main" id="{C809FB03-2330-EAD0-CDCC-11350833FE0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2;p37">
                <a:extLst>
                  <a:ext uri="{FF2B5EF4-FFF2-40B4-BE49-F238E27FC236}">
                    <a16:creationId xmlns:a16="http://schemas.microsoft.com/office/drawing/2014/main" id="{BEFBCF98-4F22-EB5C-0263-90675612330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3;p37">
                <a:extLst>
                  <a:ext uri="{FF2B5EF4-FFF2-40B4-BE49-F238E27FC236}">
                    <a16:creationId xmlns:a16="http://schemas.microsoft.com/office/drawing/2014/main" id="{FFA70B00-8D4F-F41F-3403-9EE77E4B192C}"/>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4;p37">
                <a:extLst>
                  <a:ext uri="{FF2B5EF4-FFF2-40B4-BE49-F238E27FC236}">
                    <a16:creationId xmlns:a16="http://schemas.microsoft.com/office/drawing/2014/main" id="{B8982FF2-607D-C718-2B74-1429D0379E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5;p37">
                <a:extLst>
                  <a:ext uri="{FF2B5EF4-FFF2-40B4-BE49-F238E27FC236}">
                    <a16:creationId xmlns:a16="http://schemas.microsoft.com/office/drawing/2014/main" id="{E7623106-E9F5-0B4E-7831-CEE20516B583}"/>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6;p37">
                <a:extLst>
                  <a:ext uri="{FF2B5EF4-FFF2-40B4-BE49-F238E27FC236}">
                    <a16:creationId xmlns:a16="http://schemas.microsoft.com/office/drawing/2014/main" id="{F31F7C88-7901-6018-B88C-E8042F355006}"/>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7;p37">
                <a:extLst>
                  <a:ext uri="{FF2B5EF4-FFF2-40B4-BE49-F238E27FC236}">
                    <a16:creationId xmlns:a16="http://schemas.microsoft.com/office/drawing/2014/main" id="{5285D7D4-D3A7-1E19-756C-18725446A7DE}"/>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8;p37">
                <a:extLst>
                  <a:ext uri="{FF2B5EF4-FFF2-40B4-BE49-F238E27FC236}">
                    <a16:creationId xmlns:a16="http://schemas.microsoft.com/office/drawing/2014/main" id="{AB6B384D-6078-AC8A-6062-4673B5C81951}"/>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9;p37">
                <a:extLst>
                  <a:ext uri="{FF2B5EF4-FFF2-40B4-BE49-F238E27FC236}">
                    <a16:creationId xmlns:a16="http://schemas.microsoft.com/office/drawing/2014/main" id="{5E609F34-7C15-98C0-B8F0-FFAD78E0E1A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0;p37">
                <a:extLst>
                  <a:ext uri="{FF2B5EF4-FFF2-40B4-BE49-F238E27FC236}">
                    <a16:creationId xmlns:a16="http://schemas.microsoft.com/office/drawing/2014/main" id="{27DEF184-B4C0-2AC1-9676-6F99CDF242F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1;p37">
                <a:extLst>
                  <a:ext uri="{FF2B5EF4-FFF2-40B4-BE49-F238E27FC236}">
                    <a16:creationId xmlns:a16="http://schemas.microsoft.com/office/drawing/2014/main" id="{66F87BE9-9DE0-579E-A9EC-D73FA8A3342D}"/>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2;p37">
                <a:extLst>
                  <a:ext uri="{FF2B5EF4-FFF2-40B4-BE49-F238E27FC236}">
                    <a16:creationId xmlns:a16="http://schemas.microsoft.com/office/drawing/2014/main" id="{28B30CFA-5A01-49FB-1DAB-3472B59B2211}"/>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3;p37">
                <a:extLst>
                  <a:ext uri="{FF2B5EF4-FFF2-40B4-BE49-F238E27FC236}">
                    <a16:creationId xmlns:a16="http://schemas.microsoft.com/office/drawing/2014/main" id="{0FD1370B-801B-51BB-B073-BDCFC68E0FF6}"/>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414;p37">
                <a:extLst>
                  <a:ext uri="{FF2B5EF4-FFF2-40B4-BE49-F238E27FC236}">
                    <a16:creationId xmlns:a16="http://schemas.microsoft.com/office/drawing/2014/main" id="{102B614C-5F49-06FF-FA68-1D1E93342776}"/>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415;p37">
                <a:extLst>
                  <a:ext uri="{FF2B5EF4-FFF2-40B4-BE49-F238E27FC236}">
                    <a16:creationId xmlns:a16="http://schemas.microsoft.com/office/drawing/2014/main" id="{322929FB-F4BD-F9AF-A645-9FB742BE72F4}"/>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416;p37">
                <a:extLst>
                  <a:ext uri="{FF2B5EF4-FFF2-40B4-BE49-F238E27FC236}">
                    <a16:creationId xmlns:a16="http://schemas.microsoft.com/office/drawing/2014/main" id="{555985E7-2149-D295-1C90-91FD04E9B73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417;p37">
                <a:extLst>
                  <a:ext uri="{FF2B5EF4-FFF2-40B4-BE49-F238E27FC236}">
                    <a16:creationId xmlns:a16="http://schemas.microsoft.com/office/drawing/2014/main" id="{62007621-5D52-A063-998D-057C9ADD7D7A}"/>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418;p37">
                <a:extLst>
                  <a:ext uri="{FF2B5EF4-FFF2-40B4-BE49-F238E27FC236}">
                    <a16:creationId xmlns:a16="http://schemas.microsoft.com/office/drawing/2014/main" id="{1E99C8B1-AF08-AD80-5835-25644096DC9C}"/>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7" name="Google Shape;894;p34">
            <a:extLst>
              <a:ext uri="{FF2B5EF4-FFF2-40B4-BE49-F238E27FC236}">
                <a16:creationId xmlns:a16="http://schemas.microsoft.com/office/drawing/2014/main" id="{C7E1CAEE-3A53-4B76-6787-17560E7DB5AC}"/>
              </a:ext>
            </a:extLst>
          </p:cNvPr>
          <p:cNvGrpSpPr/>
          <p:nvPr/>
        </p:nvGrpSpPr>
        <p:grpSpPr>
          <a:xfrm rot="398693">
            <a:off x="7740284" y="2904243"/>
            <a:ext cx="1245083" cy="1035484"/>
            <a:chOff x="5784050" y="1584700"/>
            <a:chExt cx="294100" cy="234275"/>
          </a:xfrm>
        </p:grpSpPr>
        <p:sp>
          <p:nvSpPr>
            <p:cNvPr id="1798" name="Google Shape;895;p34">
              <a:extLst>
                <a:ext uri="{FF2B5EF4-FFF2-40B4-BE49-F238E27FC236}">
                  <a16:creationId xmlns:a16="http://schemas.microsoft.com/office/drawing/2014/main" id="{9D8CF0CE-8E8A-C10E-567B-2587D2328C72}"/>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896;p34">
              <a:extLst>
                <a:ext uri="{FF2B5EF4-FFF2-40B4-BE49-F238E27FC236}">
                  <a16:creationId xmlns:a16="http://schemas.microsoft.com/office/drawing/2014/main" id="{C2BAC07B-4758-AE6A-46C9-12D258A171DB}"/>
                </a:ext>
              </a:extLst>
            </p:cNvPr>
            <p:cNvGrpSpPr/>
            <p:nvPr/>
          </p:nvGrpSpPr>
          <p:grpSpPr>
            <a:xfrm>
              <a:off x="5784050" y="1584700"/>
              <a:ext cx="294100" cy="234275"/>
              <a:chOff x="5784050" y="-104950"/>
              <a:chExt cx="294100" cy="234275"/>
            </a:xfrm>
          </p:grpSpPr>
          <p:sp>
            <p:nvSpPr>
              <p:cNvPr id="1800" name="Google Shape;897;p34">
                <a:extLst>
                  <a:ext uri="{FF2B5EF4-FFF2-40B4-BE49-F238E27FC236}">
                    <a16:creationId xmlns:a16="http://schemas.microsoft.com/office/drawing/2014/main" id="{84669243-0E6A-733C-FB7D-37BF41E232E2}"/>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898;p34">
                <a:extLst>
                  <a:ext uri="{FF2B5EF4-FFF2-40B4-BE49-F238E27FC236}">
                    <a16:creationId xmlns:a16="http://schemas.microsoft.com/office/drawing/2014/main" id="{7B768A47-A9A9-6A4F-D8A7-013945A6281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899;p34">
                <a:extLst>
                  <a:ext uri="{FF2B5EF4-FFF2-40B4-BE49-F238E27FC236}">
                    <a16:creationId xmlns:a16="http://schemas.microsoft.com/office/drawing/2014/main" id="{74895D70-C96F-B152-565E-27EB702C85DB}"/>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900;p34">
                <a:extLst>
                  <a:ext uri="{FF2B5EF4-FFF2-40B4-BE49-F238E27FC236}">
                    <a16:creationId xmlns:a16="http://schemas.microsoft.com/office/drawing/2014/main" id="{0B1B2925-59CA-0995-E4D1-DA1E3FBC27DC}"/>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901;p34">
                <a:extLst>
                  <a:ext uri="{FF2B5EF4-FFF2-40B4-BE49-F238E27FC236}">
                    <a16:creationId xmlns:a16="http://schemas.microsoft.com/office/drawing/2014/main" id="{E03E3C52-9821-96F4-E433-E10AD27F6750}"/>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902;p34">
                <a:extLst>
                  <a:ext uri="{FF2B5EF4-FFF2-40B4-BE49-F238E27FC236}">
                    <a16:creationId xmlns:a16="http://schemas.microsoft.com/office/drawing/2014/main" id="{60581793-E261-9FA0-4E94-CEB08802A1AA}"/>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3" name="Google Shape;4349;p60">
            <a:extLst>
              <a:ext uri="{FF2B5EF4-FFF2-40B4-BE49-F238E27FC236}">
                <a16:creationId xmlns:a16="http://schemas.microsoft.com/office/drawing/2014/main" id="{225E67C1-A2CF-FB46-4F67-3536ABED6F4C}"/>
              </a:ext>
            </a:extLst>
          </p:cNvPr>
          <p:cNvGrpSpPr/>
          <p:nvPr/>
        </p:nvGrpSpPr>
        <p:grpSpPr>
          <a:xfrm>
            <a:off x="5711871" y="3250090"/>
            <a:ext cx="1689666" cy="1746120"/>
            <a:chOff x="6724338" y="3793613"/>
            <a:chExt cx="909050" cy="957900"/>
          </a:xfrm>
        </p:grpSpPr>
        <p:sp>
          <p:nvSpPr>
            <p:cNvPr id="1954" name="Google Shape;4350;p60">
              <a:extLst>
                <a:ext uri="{FF2B5EF4-FFF2-40B4-BE49-F238E27FC236}">
                  <a16:creationId xmlns:a16="http://schemas.microsoft.com/office/drawing/2014/main" id="{E2711A9D-DC58-7422-CCB7-B1D5CEB74CE2}"/>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4351;p60">
              <a:extLst>
                <a:ext uri="{FF2B5EF4-FFF2-40B4-BE49-F238E27FC236}">
                  <a16:creationId xmlns:a16="http://schemas.microsoft.com/office/drawing/2014/main" id="{05CCDB86-7985-BA23-A714-F150466A300D}"/>
                </a:ext>
              </a:extLst>
            </p:cNvPr>
            <p:cNvGrpSpPr/>
            <p:nvPr/>
          </p:nvGrpSpPr>
          <p:grpSpPr>
            <a:xfrm>
              <a:off x="6724338" y="3793613"/>
              <a:ext cx="909050" cy="957900"/>
              <a:chOff x="6730150" y="2805850"/>
              <a:chExt cx="909050" cy="957900"/>
            </a:xfrm>
          </p:grpSpPr>
          <p:sp>
            <p:nvSpPr>
              <p:cNvPr id="1956" name="Google Shape;4352;p60">
                <a:extLst>
                  <a:ext uri="{FF2B5EF4-FFF2-40B4-BE49-F238E27FC236}">
                    <a16:creationId xmlns:a16="http://schemas.microsoft.com/office/drawing/2014/main" id="{CEBEB33C-3E47-D738-AF0A-A46913D2522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53;p60">
                <a:extLst>
                  <a:ext uri="{FF2B5EF4-FFF2-40B4-BE49-F238E27FC236}">
                    <a16:creationId xmlns:a16="http://schemas.microsoft.com/office/drawing/2014/main" id="{6CEEFD91-7F92-5B7C-883A-C8B26C764337}"/>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54;p60">
                <a:extLst>
                  <a:ext uri="{FF2B5EF4-FFF2-40B4-BE49-F238E27FC236}">
                    <a16:creationId xmlns:a16="http://schemas.microsoft.com/office/drawing/2014/main" id="{0150E846-CFA8-84E4-C161-42B4164948A4}"/>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55;p60">
                <a:extLst>
                  <a:ext uri="{FF2B5EF4-FFF2-40B4-BE49-F238E27FC236}">
                    <a16:creationId xmlns:a16="http://schemas.microsoft.com/office/drawing/2014/main" id="{5A3E94A6-00E0-1970-47DF-3DA26146F01A}"/>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56;p60">
                <a:extLst>
                  <a:ext uri="{FF2B5EF4-FFF2-40B4-BE49-F238E27FC236}">
                    <a16:creationId xmlns:a16="http://schemas.microsoft.com/office/drawing/2014/main" id="{1F030401-DB83-A5DB-DE13-4FFB5B03656C}"/>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57;p60">
                <a:extLst>
                  <a:ext uri="{FF2B5EF4-FFF2-40B4-BE49-F238E27FC236}">
                    <a16:creationId xmlns:a16="http://schemas.microsoft.com/office/drawing/2014/main" id="{DC864E43-EE50-928E-B594-74974C5063A7}"/>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58;p60">
                <a:extLst>
                  <a:ext uri="{FF2B5EF4-FFF2-40B4-BE49-F238E27FC236}">
                    <a16:creationId xmlns:a16="http://schemas.microsoft.com/office/drawing/2014/main" id="{0B0A4C50-BE09-53EA-46DF-8B366E54B340}"/>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59;p60">
                <a:extLst>
                  <a:ext uri="{FF2B5EF4-FFF2-40B4-BE49-F238E27FC236}">
                    <a16:creationId xmlns:a16="http://schemas.microsoft.com/office/drawing/2014/main" id="{C13ABFEE-4505-98FD-DEBD-9E8BC8560F3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60;p60">
                <a:extLst>
                  <a:ext uri="{FF2B5EF4-FFF2-40B4-BE49-F238E27FC236}">
                    <a16:creationId xmlns:a16="http://schemas.microsoft.com/office/drawing/2014/main" id="{3D20D13D-DBAE-B511-2122-6BD6800FDFB8}"/>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61;p60">
                <a:extLst>
                  <a:ext uri="{FF2B5EF4-FFF2-40B4-BE49-F238E27FC236}">
                    <a16:creationId xmlns:a16="http://schemas.microsoft.com/office/drawing/2014/main" id="{22929B0D-8169-3CDF-9FD2-71AE61487C7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62;p60">
                <a:extLst>
                  <a:ext uri="{FF2B5EF4-FFF2-40B4-BE49-F238E27FC236}">
                    <a16:creationId xmlns:a16="http://schemas.microsoft.com/office/drawing/2014/main" id="{FB3A8648-EC5C-4DEB-D6A7-FEC528A9FD53}"/>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63;p60">
                <a:extLst>
                  <a:ext uri="{FF2B5EF4-FFF2-40B4-BE49-F238E27FC236}">
                    <a16:creationId xmlns:a16="http://schemas.microsoft.com/office/drawing/2014/main" id="{4954B556-9957-CDE9-BB1C-559481D5985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64;p60">
                <a:extLst>
                  <a:ext uri="{FF2B5EF4-FFF2-40B4-BE49-F238E27FC236}">
                    <a16:creationId xmlns:a16="http://schemas.microsoft.com/office/drawing/2014/main" id="{051C8B20-AD46-41BC-B927-09B41712353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65;p60">
                <a:extLst>
                  <a:ext uri="{FF2B5EF4-FFF2-40B4-BE49-F238E27FC236}">
                    <a16:creationId xmlns:a16="http://schemas.microsoft.com/office/drawing/2014/main" id="{9E6F30EA-4369-452A-96B0-92B20CE73FAC}"/>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4366;p60">
                <a:extLst>
                  <a:ext uri="{FF2B5EF4-FFF2-40B4-BE49-F238E27FC236}">
                    <a16:creationId xmlns:a16="http://schemas.microsoft.com/office/drawing/2014/main" id="{48941B29-DEC7-C10A-E533-9DDED734FC9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4367;p60">
                <a:extLst>
                  <a:ext uri="{FF2B5EF4-FFF2-40B4-BE49-F238E27FC236}">
                    <a16:creationId xmlns:a16="http://schemas.microsoft.com/office/drawing/2014/main" id="{1ADDC246-152C-0F86-6259-93378983F927}"/>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4368;p60">
                <a:extLst>
                  <a:ext uri="{FF2B5EF4-FFF2-40B4-BE49-F238E27FC236}">
                    <a16:creationId xmlns:a16="http://schemas.microsoft.com/office/drawing/2014/main" id="{0A6F13B6-ADF1-0A72-A5FA-60A287A000AA}"/>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4369;p60">
                <a:extLst>
                  <a:ext uri="{FF2B5EF4-FFF2-40B4-BE49-F238E27FC236}">
                    <a16:creationId xmlns:a16="http://schemas.microsoft.com/office/drawing/2014/main" id="{EC583ECF-8A5D-CF50-4DBB-5F968BDFD434}"/>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370;p60">
                <a:extLst>
                  <a:ext uri="{FF2B5EF4-FFF2-40B4-BE49-F238E27FC236}">
                    <a16:creationId xmlns:a16="http://schemas.microsoft.com/office/drawing/2014/main" id="{EB499E8E-B2DB-B42C-44EA-5C1E63A8DB95}"/>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371;p60">
                <a:extLst>
                  <a:ext uri="{FF2B5EF4-FFF2-40B4-BE49-F238E27FC236}">
                    <a16:creationId xmlns:a16="http://schemas.microsoft.com/office/drawing/2014/main" id="{3709996B-2421-7859-0A08-042D9023752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372;p60">
                <a:extLst>
                  <a:ext uri="{FF2B5EF4-FFF2-40B4-BE49-F238E27FC236}">
                    <a16:creationId xmlns:a16="http://schemas.microsoft.com/office/drawing/2014/main" id="{3F3FE05B-7CF8-2AD2-A1BB-6C7D0CDDEC88}"/>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4373;p60">
                <a:extLst>
                  <a:ext uri="{FF2B5EF4-FFF2-40B4-BE49-F238E27FC236}">
                    <a16:creationId xmlns:a16="http://schemas.microsoft.com/office/drawing/2014/main" id="{6D7A5313-7EF2-F2CC-8586-CFD06C3915D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4374;p60">
                <a:extLst>
                  <a:ext uri="{FF2B5EF4-FFF2-40B4-BE49-F238E27FC236}">
                    <a16:creationId xmlns:a16="http://schemas.microsoft.com/office/drawing/2014/main" id="{59399CCA-E3E2-5AD4-A970-36BE6BD02C5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4375;p60">
                <a:extLst>
                  <a:ext uri="{FF2B5EF4-FFF2-40B4-BE49-F238E27FC236}">
                    <a16:creationId xmlns:a16="http://schemas.microsoft.com/office/drawing/2014/main" id="{B445E568-AF70-A605-6028-21AB94E3B8D4}"/>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4376;p60">
                <a:extLst>
                  <a:ext uri="{FF2B5EF4-FFF2-40B4-BE49-F238E27FC236}">
                    <a16:creationId xmlns:a16="http://schemas.microsoft.com/office/drawing/2014/main" id="{A9A7914B-57F0-D08D-C57A-936D9FAFA20F}"/>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4377;p60">
                <a:extLst>
                  <a:ext uri="{FF2B5EF4-FFF2-40B4-BE49-F238E27FC236}">
                    <a16:creationId xmlns:a16="http://schemas.microsoft.com/office/drawing/2014/main" id="{C86B2516-6399-2E2F-8AE3-D77826FAE8B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4378;p60">
                <a:extLst>
                  <a:ext uri="{FF2B5EF4-FFF2-40B4-BE49-F238E27FC236}">
                    <a16:creationId xmlns:a16="http://schemas.microsoft.com/office/drawing/2014/main" id="{9DADB688-2C37-39F1-BBCE-6091044F3902}"/>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4379;p60">
                <a:extLst>
                  <a:ext uri="{FF2B5EF4-FFF2-40B4-BE49-F238E27FC236}">
                    <a16:creationId xmlns:a16="http://schemas.microsoft.com/office/drawing/2014/main" id="{0AD9998D-42D1-5C7C-0D58-2A8678827D9D}"/>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4380;p60">
                <a:extLst>
                  <a:ext uri="{FF2B5EF4-FFF2-40B4-BE49-F238E27FC236}">
                    <a16:creationId xmlns:a16="http://schemas.microsoft.com/office/drawing/2014/main" id="{C4395359-15B7-3887-5260-1A12DDBD5EB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4381;p60">
                <a:extLst>
                  <a:ext uri="{FF2B5EF4-FFF2-40B4-BE49-F238E27FC236}">
                    <a16:creationId xmlns:a16="http://schemas.microsoft.com/office/drawing/2014/main" id="{330B1535-9A3F-BFB7-9724-0C23E9FBDD6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4382;p60">
                <a:extLst>
                  <a:ext uri="{FF2B5EF4-FFF2-40B4-BE49-F238E27FC236}">
                    <a16:creationId xmlns:a16="http://schemas.microsoft.com/office/drawing/2014/main" id="{D0183664-4201-5183-D1D2-C69B10905F7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4383;p60">
                <a:extLst>
                  <a:ext uri="{FF2B5EF4-FFF2-40B4-BE49-F238E27FC236}">
                    <a16:creationId xmlns:a16="http://schemas.microsoft.com/office/drawing/2014/main" id="{CD795F77-2155-17D7-8D8E-011BDD8AD7E1}"/>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4384;p60">
                <a:extLst>
                  <a:ext uri="{FF2B5EF4-FFF2-40B4-BE49-F238E27FC236}">
                    <a16:creationId xmlns:a16="http://schemas.microsoft.com/office/drawing/2014/main" id="{8386D5BC-1FFA-58EA-B1BF-4FCBAACD0651}"/>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4385;p60">
                <a:extLst>
                  <a:ext uri="{FF2B5EF4-FFF2-40B4-BE49-F238E27FC236}">
                    <a16:creationId xmlns:a16="http://schemas.microsoft.com/office/drawing/2014/main" id="{B56348CD-4F8B-446B-78D3-F72076CC71A8}"/>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4386;p60">
                <a:extLst>
                  <a:ext uri="{FF2B5EF4-FFF2-40B4-BE49-F238E27FC236}">
                    <a16:creationId xmlns:a16="http://schemas.microsoft.com/office/drawing/2014/main" id="{B2A24D5C-7997-F4EE-920D-5683D1FFD0E5}"/>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4" name="Google Shape;1586;p38">
            <a:extLst>
              <a:ext uri="{FF2B5EF4-FFF2-40B4-BE49-F238E27FC236}">
                <a16:creationId xmlns:a16="http://schemas.microsoft.com/office/drawing/2014/main" id="{98471906-DD3B-5436-FCA9-9AED8D3276A1}"/>
              </a:ext>
            </a:extLst>
          </p:cNvPr>
          <p:cNvGrpSpPr/>
          <p:nvPr/>
        </p:nvGrpSpPr>
        <p:grpSpPr>
          <a:xfrm rot="15062548">
            <a:off x="13452407" y="1478536"/>
            <a:ext cx="1052121" cy="990345"/>
            <a:chOff x="3685713" y="4288888"/>
            <a:chExt cx="329550" cy="310200"/>
          </a:xfrm>
        </p:grpSpPr>
        <p:sp>
          <p:nvSpPr>
            <p:cNvPr id="2015" name="Google Shape;1587;p38">
              <a:extLst>
                <a:ext uri="{FF2B5EF4-FFF2-40B4-BE49-F238E27FC236}">
                  <a16:creationId xmlns:a16="http://schemas.microsoft.com/office/drawing/2014/main" id="{7BB9C891-2521-B8DC-F6D5-C47586E2797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1588;p38">
              <a:extLst>
                <a:ext uri="{FF2B5EF4-FFF2-40B4-BE49-F238E27FC236}">
                  <a16:creationId xmlns:a16="http://schemas.microsoft.com/office/drawing/2014/main" id="{01883DF6-800D-8538-83B4-768F24160290}"/>
                </a:ext>
              </a:extLst>
            </p:cNvPr>
            <p:cNvGrpSpPr/>
            <p:nvPr/>
          </p:nvGrpSpPr>
          <p:grpSpPr>
            <a:xfrm>
              <a:off x="3685713" y="4289050"/>
              <a:ext cx="329550" cy="309875"/>
              <a:chOff x="3816825" y="4572725"/>
              <a:chExt cx="329550" cy="309875"/>
            </a:xfrm>
          </p:grpSpPr>
          <p:sp>
            <p:nvSpPr>
              <p:cNvPr id="2017" name="Google Shape;1589;p38">
                <a:extLst>
                  <a:ext uri="{FF2B5EF4-FFF2-40B4-BE49-F238E27FC236}">
                    <a16:creationId xmlns:a16="http://schemas.microsoft.com/office/drawing/2014/main" id="{72626657-5EE1-B530-B456-E9E1AE767BD5}"/>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590;p38">
                <a:extLst>
                  <a:ext uri="{FF2B5EF4-FFF2-40B4-BE49-F238E27FC236}">
                    <a16:creationId xmlns:a16="http://schemas.microsoft.com/office/drawing/2014/main" id="{0C8CF288-8DD3-2820-EE51-BC4F644324BC}"/>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591;p38">
                <a:extLst>
                  <a:ext uri="{FF2B5EF4-FFF2-40B4-BE49-F238E27FC236}">
                    <a16:creationId xmlns:a16="http://schemas.microsoft.com/office/drawing/2014/main" id="{C014752E-F270-B3B8-43EC-F7279A0412A2}"/>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592;p38">
                <a:extLst>
                  <a:ext uri="{FF2B5EF4-FFF2-40B4-BE49-F238E27FC236}">
                    <a16:creationId xmlns:a16="http://schemas.microsoft.com/office/drawing/2014/main" id="{3882FF85-F4D0-0EA1-9D02-16F2BF35942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593;p38">
                <a:extLst>
                  <a:ext uri="{FF2B5EF4-FFF2-40B4-BE49-F238E27FC236}">
                    <a16:creationId xmlns:a16="http://schemas.microsoft.com/office/drawing/2014/main" id="{BEEC6141-922E-D360-745C-0BC497AA71BA}"/>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594;p38">
                <a:extLst>
                  <a:ext uri="{FF2B5EF4-FFF2-40B4-BE49-F238E27FC236}">
                    <a16:creationId xmlns:a16="http://schemas.microsoft.com/office/drawing/2014/main" id="{EA39736A-13A9-F69D-623F-A56E81C822A3}"/>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595;p38">
                <a:extLst>
                  <a:ext uri="{FF2B5EF4-FFF2-40B4-BE49-F238E27FC236}">
                    <a16:creationId xmlns:a16="http://schemas.microsoft.com/office/drawing/2014/main" id="{AC55FA9F-D42E-F94F-BAB7-26E1411204C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596;p38">
                <a:extLst>
                  <a:ext uri="{FF2B5EF4-FFF2-40B4-BE49-F238E27FC236}">
                    <a16:creationId xmlns:a16="http://schemas.microsoft.com/office/drawing/2014/main" id="{95C005CB-F5B8-0A16-6075-19C3BBAEFE29}"/>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597;p38">
                <a:extLst>
                  <a:ext uri="{FF2B5EF4-FFF2-40B4-BE49-F238E27FC236}">
                    <a16:creationId xmlns:a16="http://schemas.microsoft.com/office/drawing/2014/main" id="{5BC78E4C-E45A-BB6C-0A34-D3748655C4DC}"/>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598;p38">
                <a:extLst>
                  <a:ext uri="{FF2B5EF4-FFF2-40B4-BE49-F238E27FC236}">
                    <a16:creationId xmlns:a16="http://schemas.microsoft.com/office/drawing/2014/main" id="{2C082E82-AAD1-664F-680B-DD74296EF956}"/>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599;p38">
                <a:extLst>
                  <a:ext uri="{FF2B5EF4-FFF2-40B4-BE49-F238E27FC236}">
                    <a16:creationId xmlns:a16="http://schemas.microsoft.com/office/drawing/2014/main" id="{E3AB9942-BCDA-348D-3CA0-B3FA0A90473B}"/>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600;p38">
                <a:extLst>
                  <a:ext uri="{FF2B5EF4-FFF2-40B4-BE49-F238E27FC236}">
                    <a16:creationId xmlns:a16="http://schemas.microsoft.com/office/drawing/2014/main" id="{1B1D4ACC-AA8B-0369-4C95-631482FDC5FA}"/>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601;p38">
                <a:extLst>
                  <a:ext uri="{FF2B5EF4-FFF2-40B4-BE49-F238E27FC236}">
                    <a16:creationId xmlns:a16="http://schemas.microsoft.com/office/drawing/2014/main" id="{F86CD66F-CADA-1ECF-70F8-04869D83BA2D}"/>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602;p38">
                <a:extLst>
                  <a:ext uri="{FF2B5EF4-FFF2-40B4-BE49-F238E27FC236}">
                    <a16:creationId xmlns:a16="http://schemas.microsoft.com/office/drawing/2014/main" id="{D813371F-8E21-3316-CC86-DF9A4CEBCF2A}"/>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603;p38">
                <a:extLst>
                  <a:ext uri="{FF2B5EF4-FFF2-40B4-BE49-F238E27FC236}">
                    <a16:creationId xmlns:a16="http://schemas.microsoft.com/office/drawing/2014/main" id="{9EFDBA4B-8AE1-B5CF-3251-DF0DDE83EEBB}"/>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604;p38">
                <a:extLst>
                  <a:ext uri="{FF2B5EF4-FFF2-40B4-BE49-F238E27FC236}">
                    <a16:creationId xmlns:a16="http://schemas.microsoft.com/office/drawing/2014/main" id="{24811423-15D1-7249-0845-46CB27A169C2}"/>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605;p38">
                <a:extLst>
                  <a:ext uri="{FF2B5EF4-FFF2-40B4-BE49-F238E27FC236}">
                    <a16:creationId xmlns:a16="http://schemas.microsoft.com/office/drawing/2014/main" id="{ED6DC51D-C22E-496E-AAEC-16967824935F}"/>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606;p38">
                <a:extLst>
                  <a:ext uri="{FF2B5EF4-FFF2-40B4-BE49-F238E27FC236}">
                    <a16:creationId xmlns:a16="http://schemas.microsoft.com/office/drawing/2014/main" id="{D716DC3F-A670-515A-8B88-DE6AA6DBB954}"/>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607;p38">
                <a:extLst>
                  <a:ext uri="{FF2B5EF4-FFF2-40B4-BE49-F238E27FC236}">
                    <a16:creationId xmlns:a16="http://schemas.microsoft.com/office/drawing/2014/main" id="{3294CAAB-2259-3A36-9F12-39938A19A54C}"/>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608;p38">
                <a:extLst>
                  <a:ext uri="{FF2B5EF4-FFF2-40B4-BE49-F238E27FC236}">
                    <a16:creationId xmlns:a16="http://schemas.microsoft.com/office/drawing/2014/main" id="{32F6AD53-EC6C-4D1C-924C-55CFD2FC19AA}"/>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609;p38">
                <a:extLst>
                  <a:ext uri="{FF2B5EF4-FFF2-40B4-BE49-F238E27FC236}">
                    <a16:creationId xmlns:a16="http://schemas.microsoft.com/office/drawing/2014/main" id="{01BFE942-8781-F7C8-18BA-E6EEFF897D0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8" name="Google Shape;1610;p38">
            <a:extLst>
              <a:ext uri="{FF2B5EF4-FFF2-40B4-BE49-F238E27FC236}">
                <a16:creationId xmlns:a16="http://schemas.microsoft.com/office/drawing/2014/main" id="{A9C082B1-6CBC-588E-D4CB-3E3CA508FEA1}"/>
              </a:ext>
            </a:extLst>
          </p:cNvPr>
          <p:cNvGrpSpPr/>
          <p:nvPr/>
        </p:nvGrpSpPr>
        <p:grpSpPr>
          <a:xfrm rot="15258935">
            <a:off x="14987250" y="1529605"/>
            <a:ext cx="1073911" cy="907576"/>
            <a:chOff x="4380300" y="4287850"/>
            <a:chExt cx="336375" cy="284275"/>
          </a:xfrm>
        </p:grpSpPr>
        <p:sp>
          <p:nvSpPr>
            <p:cNvPr id="2039" name="Google Shape;1611;p38">
              <a:extLst>
                <a:ext uri="{FF2B5EF4-FFF2-40B4-BE49-F238E27FC236}">
                  <a16:creationId xmlns:a16="http://schemas.microsoft.com/office/drawing/2014/main" id="{F7DE2EFF-F55C-7671-ECF9-96556BCE484C}"/>
                </a:ext>
              </a:extLst>
            </p:cNvPr>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0" name="Google Shape;1612;p38">
              <a:extLst>
                <a:ext uri="{FF2B5EF4-FFF2-40B4-BE49-F238E27FC236}">
                  <a16:creationId xmlns:a16="http://schemas.microsoft.com/office/drawing/2014/main" id="{7B4D3EAF-D5E1-9AD3-4688-4EF1EC73E9F6}"/>
                </a:ext>
              </a:extLst>
            </p:cNvPr>
            <p:cNvGrpSpPr/>
            <p:nvPr/>
          </p:nvGrpSpPr>
          <p:grpSpPr>
            <a:xfrm>
              <a:off x="4380300" y="4287850"/>
              <a:ext cx="336375" cy="284275"/>
              <a:chOff x="4380300" y="4571525"/>
              <a:chExt cx="336375" cy="284275"/>
            </a:xfrm>
          </p:grpSpPr>
          <p:sp>
            <p:nvSpPr>
              <p:cNvPr id="2041" name="Google Shape;1613;p38">
                <a:extLst>
                  <a:ext uri="{FF2B5EF4-FFF2-40B4-BE49-F238E27FC236}">
                    <a16:creationId xmlns:a16="http://schemas.microsoft.com/office/drawing/2014/main" id="{654BE822-A209-B7F5-544D-87B565A8AA9E}"/>
                  </a:ext>
                </a:extLst>
              </p:cNvPr>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614;p38">
                <a:extLst>
                  <a:ext uri="{FF2B5EF4-FFF2-40B4-BE49-F238E27FC236}">
                    <a16:creationId xmlns:a16="http://schemas.microsoft.com/office/drawing/2014/main" id="{51E7154E-BE46-7DAA-6859-73F3B26BBCA2}"/>
                  </a:ext>
                </a:extLst>
              </p:cNvPr>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615;p38">
                <a:extLst>
                  <a:ext uri="{FF2B5EF4-FFF2-40B4-BE49-F238E27FC236}">
                    <a16:creationId xmlns:a16="http://schemas.microsoft.com/office/drawing/2014/main" id="{35946E8B-5047-2269-68CD-FC2632C8E4C8}"/>
                  </a:ext>
                </a:extLst>
              </p:cNvPr>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616;p38">
                <a:extLst>
                  <a:ext uri="{FF2B5EF4-FFF2-40B4-BE49-F238E27FC236}">
                    <a16:creationId xmlns:a16="http://schemas.microsoft.com/office/drawing/2014/main" id="{5FA2AD52-939E-3965-B399-E2E067CF57A7}"/>
                  </a:ext>
                </a:extLst>
              </p:cNvPr>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617;p38">
                <a:extLst>
                  <a:ext uri="{FF2B5EF4-FFF2-40B4-BE49-F238E27FC236}">
                    <a16:creationId xmlns:a16="http://schemas.microsoft.com/office/drawing/2014/main" id="{E0DCF293-3C0C-1882-D095-325965FFD1A6}"/>
                  </a:ext>
                </a:extLst>
              </p:cNvPr>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618;p38">
                <a:extLst>
                  <a:ext uri="{FF2B5EF4-FFF2-40B4-BE49-F238E27FC236}">
                    <a16:creationId xmlns:a16="http://schemas.microsoft.com/office/drawing/2014/main" id="{E956EC48-0E51-4DAD-F004-004EA22C7C39}"/>
                  </a:ext>
                </a:extLst>
              </p:cNvPr>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1619;p38">
                <a:extLst>
                  <a:ext uri="{FF2B5EF4-FFF2-40B4-BE49-F238E27FC236}">
                    <a16:creationId xmlns:a16="http://schemas.microsoft.com/office/drawing/2014/main" id="{2D2DD8CF-62A6-7DB4-6231-AD7504585C8A}"/>
                  </a:ext>
                </a:extLst>
              </p:cNvPr>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20;p38">
                <a:extLst>
                  <a:ext uri="{FF2B5EF4-FFF2-40B4-BE49-F238E27FC236}">
                    <a16:creationId xmlns:a16="http://schemas.microsoft.com/office/drawing/2014/main" id="{68C5B056-8325-528B-15D9-9FCDDB2F06A0}"/>
                  </a:ext>
                </a:extLst>
              </p:cNvPr>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621;p38">
                <a:extLst>
                  <a:ext uri="{FF2B5EF4-FFF2-40B4-BE49-F238E27FC236}">
                    <a16:creationId xmlns:a16="http://schemas.microsoft.com/office/drawing/2014/main" id="{3E8904D6-823D-0447-7133-CAD62596806D}"/>
                  </a:ext>
                </a:extLst>
              </p:cNvPr>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622;p38">
                <a:extLst>
                  <a:ext uri="{FF2B5EF4-FFF2-40B4-BE49-F238E27FC236}">
                    <a16:creationId xmlns:a16="http://schemas.microsoft.com/office/drawing/2014/main" id="{8A43A5FF-C774-BAC8-2C87-1F2C8DD21880}"/>
                  </a:ext>
                </a:extLst>
              </p:cNvPr>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623;p38">
                <a:extLst>
                  <a:ext uri="{FF2B5EF4-FFF2-40B4-BE49-F238E27FC236}">
                    <a16:creationId xmlns:a16="http://schemas.microsoft.com/office/drawing/2014/main" id="{61F70BF2-4C2D-AE93-507E-D286D1D54BAD}"/>
                  </a:ext>
                </a:extLst>
              </p:cNvPr>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3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r>
              <a:rPr lang="en"/>
              <a:t>More Ideas and Uses</a:t>
            </a:r>
            <a:endParaRPr lang="en-US"/>
          </a:p>
        </p:txBody>
      </p:sp>
      <p:sp>
        <p:nvSpPr>
          <p:cNvPr id="1557" name="Google Shape;1557;p38"/>
          <p:cNvSpPr txBox="1">
            <a:spLocks noGrp="1"/>
          </p:cNvSpPr>
          <p:nvPr>
            <p:ph type="title" idx="2"/>
          </p:nvPr>
        </p:nvSpPr>
        <p:spPr>
          <a:xfrm>
            <a:off x="1221163" y="3093457"/>
            <a:ext cx="2405400" cy="527700"/>
          </a:xfrm>
          <a:prstGeom prst="rect">
            <a:avLst/>
          </a:prstGeom>
        </p:spPr>
        <p:txBody>
          <a:bodyPr spcFirstLastPara="1" wrap="square" lIns="91425" tIns="91425" rIns="91425" bIns="91425" anchor="b" anchorCtr="0">
            <a:noAutofit/>
          </a:bodyPr>
          <a:lstStyle/>
          <a:p>
            <a:r>
              <a:rPr lang="en"/>
              <a:t>Robot Arm Car</a:t>
            </a:r>
          </a:p>
        </p:txBody>
      </p:sp>
      <p:sp>
        <p:nvSpPr>
          <p:cNvPr id="1558" name="Google Shape;1558;p38"/>
          <p:cNvSpPr txBox="1">
            <a:spLocks noGrp="1"/>
          </p:cNvSpPr>
          <p:nvPr>
            <p:ph type="subTitle" idx="1"/>
          </p:nvPr>
        </p:nvSpPr>
        <p:spPr>
          <a:xfrm>
            <a:off x="781683" y="3590993"/>
            <a:ext cx="3154307" cy="831300"/>
          </a:xfrm>
          <a:prstGeom prst="rect">
            <a:avLst/>
          </a:prstGeom>
        </p:spPr>
        <p:txBody>
          <a:bodyPr spcFirstLastPara="1" wrap="square" lIns="91425" tIns="91425" rIns="91425" bIns="91425" anchor="t" anchorCtr="0">
            <a:noAutofit/>
          </a:bodyPr>
          <a:lstStyle/>
          <a:p>
            <a:pPr marL="0" indent="0"/>
            <a:r>
              <a:rPr lang="en"/>
              <a:t>An arm can be added to the robot car that can be multifunctional robot</a:t>
            </a:r>
          </a:p>
        </p:txBody>
      </p:sp>
      <p:sp>
        <p:nvSpPr>
          <p:cNvPr id="1561" name="Google Shape;1561;p38"/>
          <p:cNvSpPr txBox="1">
            <a:spLocks noGrp="1"/>
          </p:cNvSpPr>
          <p:nvPr>
            <p:ph type="title" idx="5"/>
          </p:nvPr>
        </p:nvSpPr>
        <p:spPr>
          <a:xfrm>
            <a:off x="5519334" y="3083075"/>
            <a:ext cx="2405400" cy="5277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Sensors</a:t>
            </a:r>
            <a:endParaRPr lang="en-US"/>
          </a:p>
        </p:txBody>
      </p:sp>
      <p:sp>
        <p:nvSpPr>
          <p:cNvPr id="1562" name="Google Shape;1562;p38"/>
          <p:cNvSpPr txBox="1">
            <a:spLocks noGrp="1"/>
          </p:cNvSpPr>
          <p:nvPr>
            <p:ph type="subTitle" idx="6"/>
          </p:nvPr>
        </p:nvSpPr>
        <p:spPr>
          <a:xfrm>
            <a:off x="5051596" y="3556480"/>
            <a:ext cx="3474207" cy="831300"/>
          </a:xfrm>
          <a:prstGeom prst="rect">
            <a:avLst/>
          </a:prstGeom>
        </p:spPr>
        <p:txBody>
          <a:bodyPr spcFirstLastPara="1" wrap="square" lIns="91425" tIns="91425" rIns="91425" bIns="91425" anchor="t" anchorCtr="0">
            <a:noAutofit/>
          </a:bodyPr>
          <a:lstStyle/>
          <a:p>
            <a:pPr marL="0" indent="0"/>
            <a:r>
              <a:rPr lang="en"/>
              <a:t>More sensors can be added to increase its role as  temperature, camera and controlling speed sensor</a:t>
            </a:r>
            <a:endParaRPr lang="en-US"/>
          </a:p>
        </p:txBody>
      </p:sp>
      <p:grpSp>
        <p:nvGrpSpPr>
          <p:cNvPr id="1586" name="Google Shape;1586;p38"/>
          <p:cNvGrpSpPr/>
          <p:nvPr/>
        </p:nvGrpSpPr>
        <p:grpSpPr>
          <a:xfrm>
            <a:off x="1822298" y="1417627"/>
            <a:ext cx="1052121" cy="990345"/>
            <a:chOff x="3685713" y="4288888"/>
            <a:chExt cx="329550" cy="310200"/>
          </a:xfrm>
        </p:grpSpPr>
        <p:sp>
          <p:nvSpPr>
            <p:cNvPr id="1587" name="Google Shape;1587;p38"/>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8"/>
            <p:cNvGrpSpPr/>
            <p:nvPr/>
          </p:nvGrpSpPr>
          <p:grpSpPr>
            <a:xfrm>
              <a:off x="3685713" y="4289050"/>
              <a:ext cx="329550" cy="309875"/>
              <a:chOff x="3816825" y="4572725"/>
              <a:chExt cx="329550" cy="309875"/>
            </a:xfrm>
          </p:grpSpPr>
          <p:sp>
            <p:nvSpPr>
              <p:cNvPr id="1589" name="Google Shape;1589;p38"/>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38"/>
          <p:cNvGrpSpPr/>
          <p:nvPr/>
        </p:nvGrpSpPr>
        <p:grpSpPr>
          <a:xfrm>
            <a:off x="6185078" y="1456370"/>
            <a:ext cx="1073911" cy="907576"/>
            <a:chOff x="4380300" y="4287850"/>
            <a:chExt cx="336375" cy="284275"/>
          </a:xfrm>
        </p:grpSpPr>
        <p:sp>
          <p:nvSpPr>
            <p:cNvPr id="1611" name="Google Shape;1611;p38"/>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38"/>
            <p:cNvGrpSpPr/>
            <p:nvPr/>
          </p:nvGrpSpPr>
          <p:grpSpPr>
            <a:xfrm>
              <a:off x="4380300" y="4287850"/>
              <a:ext cx="336375" cy="284275"/>
              <a:chOff x="4380300" y="4571525"/>
              <a:chExt cx="336375" cy="284275"/>
            </a:xfrm>
          </p:grpSpPr>
          <p:sp>
            <p:nvSpPr>
              <p:cNvPr id="1613" name="Google Shape;1613;p38"/>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38"/>
          <p:cNvGrpSpPr/>
          <p:nvPr/>
        </p:nvGrpSpPr>
        <p:grpSpPr>
          <a:xfrm>
            <a:off x="1543941" y="4379112"/>
            <a:ext cx="744312" cy="221985"/>
            <a:chOff x="8652775" y="883650"/>
            <a:chExt cx="120875" cy="36050"/>
          </a:xfrm>
        </p:grpSpPr>
        <p:sp>
          <p:nvSpPr>
            <p:cNvPr id="1625" name="Google Shape;1625;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38"/>
          <p:cNvGrpSpPr/>
          <p:nvPr/>
        </p:nvGrpSpPr>
        <p:grpSpPr>
          <a:xfrm>
            <a:off x="4191929" y="4380950"/>
            <a:ext cx="760137" cy="218290"/>
            <a:chOff x="4191929" y="4380950"/>
            <a:chExt cx="760137" cy="218290"/>
          </a:xfrm>
        </p:grpSpPr>
        <p:sp>
          <p:nvSpPr>
            <p:cNvPr id="1632" name="Google Shape;1632;p38"/>
            <p:cNvSpPr/>
            <p:nvPr/>
          </p:nvSpPr>
          <p:spPr>
            <a:xfrm>
              <a:off x="4521180" y="445154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38"/>
            <p:cNvGrpSpPr/>
            <p:nvPr/>
          </p:nvGrpSpPr>
          <p:grpSpPr>
            <a:xfrm>
              <a:off x="4191929" y="4380950"/>
              <a:ext cx="234762" cy="218290"/>
              <a:chOff x="8652775" y="883650"/>
              <a:chExt cx="38125" cy="35450"/>
            </a:xfrm>
          </p:grpSpPr>
          <p:sp>
            <p:nvSpPr>
              <p:cNvPr id="1634" name="Google Shape;1634;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2" name="Google Shape;1642;p38"/>
          <p:cNvGrpSpPr/>
          <p:nvPr/>
        </p:nvGrpSpPr>
        <p:grpSpPr>
          <a:xfrm>
            <a:off x="3391671" y="1567904"/>
            <a:ext cx="234762" cy="218290"/>
            <a:chOff x="8652775" y="883650"/>
            <a:chExt cx="38125" cy="35450"/>
          </a:xfrm>
        </p:grpSpPr>
        <p:sp>
          <p:nvSpPr>
            <p:cNvPr id="1643" name="Google Shape;1643;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38"/>
          <p:cNvGrpSpPr/>
          <p:nvPr/>
        </p:nvGrpSpPr>
        <p:grpSpPr>
          <a:xfrm>
            <a:off x="8714823" y="2468696"/>
            <a:ext cx="430885" cy="203665"/>
            <a:chOff x="8703675" y="886625"/>
            <a:chExt cx="69975" cy="33075"/>
          </a:xfrm>
        </p:grpSpPr>
        <p:sp>
          <p:nvSpPr>
            <p:cNvPr id="1647" name="Google Shape;1647;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8"/>
          <p:cNvGrpSpPr/>
          <p:nvPr/>
        </p:nvGrpSpPr>
        <p:grpSpPr>
          <a:xfrm>
            <a:off x="930016" y="2743157"/>
            <a:ext cx="234762" cy="218290"/>
            <a:chOff x="8652775" y="883650"/>
            <a:chExt cx="38125" cy="35450"/>
          </a:xfrm>
        </p:grpSpPr>
        <p:sp>
          <p:nvSpPr>
            <p:cNvPr id="1650" name="Google Shape;1650;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8"/>
          <p:cNvGrpSpPr/>
          <p:nvPr/>
        </p:nvGrpSpPr>
        <p:grpSpPr>
          <a:xfrm>
            <a:off x="7599441" y="2720374"/>
            <a:ext cx="234762" cy="218290"/>
            <a:chOff x="8652775" y="883650"/>
            <a:chExt cx="38125" cy="35450"/>
          </a:xfrm>
        </p:grpSpPr>
        <p:sp>
          <p:nvSpPr>
            <p:cNvPr id="1656" name="Google Shape;1656;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78;p39">
            <a:extLst>
              <a:ext uri="{FF2B5EF4-FFF2-40B4-BE49-F238E27FC236}">
                <a16:creationId xmlns:a16="http://schemas.microsoft.com/office/drawing/2014/main" id="{1FEEF0C2-2B9E-D865-24D6-22A2F2E40D30}"/>
              </a:ext>
            </a:extLst>
          </p:cNvPr>
          <p:cNvGrpSpPr/>
          <p:nvPr/>
        </p:nvGrpSpPr>
        <p:grpSpPr>
          <a:xfrm rot="13749068">
            <a:off x="-2192171" y="251194"/>
            <a:ext cx="1055997" cy="905509"/>
            <a:chOff x="4041575" y="1574875"/>
            <a:chExt cx="296475" cy="254225"/>
          </a:xfrm>
        </p:grpSpPr>
        <p:sp>
          <p:nvSpPr>
            <p:cNvPr id="12" name="Google Shape;1779;p39">
              <a:extLst>
                <a:ext uri="{FF2B5EF4-FFF2-40B4-BE49-F238E27FC236}">
                  <a16:creationId xmlns:a16="http://schemas.microsoft.com/office/drawing/2014/main" id="{053B7AD7-6414-B1BE-0227-D4F585DCC82C}"/>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780;p39">
              <a:extLst>
                <a:ext uri="{FF2B5EF4-FFF2-40B4-BE49-F238E27FC236}">
                  <a16:creationId xmlns:a16="http://schemas.microsoft.com/office/drawing/2014/main" id="{80C3457B-6212-5533-24EC-4518F38CC53D}"/>
                </a:ext>
              </a:extLst>
            </p:cNvPr>
            <p:cNvGrpSpPr/>
            <p:nvPr/>
          </p:nvGrpSpPr>
          <p:grpSpPr>
            <a:xfrm>
              <a:off x="4041575" y="1575025"/>
              <a:ext cx="296475" cy="253925"/>
              <a:chOff x="4041575" y="-114775"/>
              <a:chExt cx="296475" cy="253925"/>
            </a:xfrm>
          </p:grpSpPr>
          <p:sp>
            <p:nvSpPr>
              <p:cNvPr id="14" name="Google Shape;1781;p39">
                <a:extLst>
                  <a:ext uri="{FF2B5EF4-FFF2-40B4-BE49-F238E27FC236}">
                    <a16:creationId xmlns:a16="http://schemas.microsoft.com/office/drawing/2014/main" id="{1C5500EC-F4C3-ADB6-C556-67555D4A2CC3}"/>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82;p39">
                <a:extLst>
                  <a:ext uri="{FF2B5EF4-FFF2-40B4-BE49-F238E27FC236}">
                    <a16:creationId xmlns:a16="http://schemas.microsoft.com/office/drawing/2014/main" id="{15AD1F4B-4F71-4D30-3810-181AEC847FD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83;p39">
                <a:extLst>
                  <a:ext uri="{FF2B5EF4-FFF2-40B4-BE49-F238E27FC236}">
                    <a16:creationId xmlns:a16="http://schemas.microsoft.com/office/drawing/2014/main" id="{34A3B155-7916-7D4E-805C-9EFC95C95C7F}"/>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4;p39">
                <a:extLst>
                  <a:ext uri="{FF2B5EF4-FFF2-40B4-BE49-F238E27FC236}">
                    <a16:creationId xmlns:a16="http://schemas.microsoft.com/office/drawing/2014/main" id="{863091FF-AC7A-82EC-F5B5-0501840BD812}"/>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5;p39">
                <a:extLst>
                  <a:ext uri="{FF2B5EF4-FFF2-40B4-BE49-F238E27FC236}">
                    <a16:creationId xmlns:a16="http://schemas.microsoft.com/office/drawing/2014/main" id="{D8AF3056-D49A-6C89-C412-E325A9434CD0}"/>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6;p39">
                <a:extLst>
                  <a:ext uri="{FF2B5EF4-FFF2-40B4-BE49-F238E27FC236}">
                    <a16:creationId xmlns:a16="http://schemas.microsoft.com/office/drawing/2014/main" id="{B4B4A92D-9261-F480-01A8-27F65C835FD9}"/>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7;p39">
                <a:extLst>
                  <a:ext uri="{FF2B5EF4-FFF2-40B4-BE49-F238E27FC236}">
                    <a16:creationId xmlns:a16="http://schemas.microsoft.com/office/drawing/2014/main" id="{F9B7453A-AE97-074C-2825-16C5CF044BC0}"/>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8;p39">
                <a:extLst>
                  <a:ext uri="{FF2B5EF4-FFF2-40B4-BE49-F238E27FC236}">
                    <a16:creationId xmlns:a16="http://schemas.microsoft.com/office/drawing/2014/main" id="{D617ABA8-4115-28C9-823B-8D8F83C9AC98}"/>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9;p39">
                <a:extLst>
                  <a:ext uri="{FF2B5EF4-FFF2-40B4-BE49-F238E27FC236}">
                    <a16:creationId xmlns:a16="http://schemas.microsoft.com/office/drawing/2014/main" id="{8B0FDD33-7BE2-6FD3-F2FE-7AD8328A8308}"/>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90;p39">
                <a:extLst>
                  <a:ext uri="{FF2B5EF4-FFF2-40B4-BE49-F238E27FC236}">
                    <a16:creationId xmlns:a16="http://schemas.microsoft.com/office/drawing/2014/main" id="{6096A3DF-776B-38A4-19EE-F267B731044A}"/>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1791;p39">
            <a:extLst>
              <a:ext uri="{FF2B5EF4-FFF2-40B4-BE49-F238E27FC236}">
                <a16:creationId xmlns:a16="http://schemas.microsoft.com/office/drawing/2014/main" id="{17021302-6D9B-67D6-182A-45F50BDFECE8}"/>
              </a:ext>
            </a:extLst>
          </p:cNvPr>
          <p:cNvGrpSpPr/>
          <p:nvPr/>
        </p:nvGrpSpPr>
        <p:grpSpPr>
          <a:xfrm rot="9332880">
            <a:off x="10076342" y="4216520"/>
            <a:ext cx="1088305" cy="866925"/>
            <a:chOff x="5784050" y="1584700"/>
            <a:chExt cx="294100" cy="234275"/>
          </a:xfrm>
        </p:grpSpPr>
        <p:sp>
          <p:nvSpPr>
            <p:cNvPr id="25" name="Google Shape;1792;p39">
              <a:extLst>
                <a:ext uri="{FF2B5EF4-FFF2-40B4-BE49-F238E27FC236}">
                  <a16:creationId xmlns:a16="http://schemas.microsoft.com/office/drawing/2014/main" id="{886DDEE1-2C0E-4BA6-B5E2-390CAC9AE233}"/>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793;p39">
              <a:extLst>
                <a:ext uri="{FF2B5EF4-FFF2-40B4-BE49-F238E27FC236}">
                  <a16:creationId xmlns:a16="http://schemas.microsoft.com/office/drawing/2014/main" id="{674C6E26-5920-C342-1FFA-7C2E7AA2E814}"/>
                </a:ext>
              </a:extLst>
            </p:cNvPr>
            <p:cNvGrpSpPr/>
            <p:nvPr/>
          </p:nvGrpSpPr>
          <p:grpSpPr>
            <a:xfrm>
              <a:off x="5784050" y="1584700"/>
              <a:ext cx="294100" cy="234275"/>
              <a:chOff x="5784050" y="-104950"/>
              <a:chExt cx="294100" cy="234275"/>
            </a:xfrm>
          </p:grpSpPr>
          <p:sp>
            <p:nvSpPr>
              <p:cNvPr id="27" name="Google Shape;1794;p39">
                <a:extLst>
                  <a:ext uri="{FF2B5EF4-FFF2-40B4-BE49-F238E27FC236}">
                    <a16:creationId xmlns:a16="http://schemas.microsoft.com/office/drawing/2014/main" id="{88322D3D-EA48-3DBF-08E8-F718CA6FB524}"/>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5;p39">
                <a:extLst>
                  <a:ext uri="{FF2B5EF4-FFF2-40B4-BE49-F238E27FC236}">
                    <a16:creationId xmlns:a16="http://schemas.microsoft.com/office/drawing/2014/main" id="{B0140867-0ED9-64EC-07BD-67EA1863C562}"/>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6;p39">
                <a:extLst>
                  <a:ext uri="{FF2B5EF4-FFF2-40B4-BE49-F238E27FC236}">
                    <a16:creationId xmlns:a16="http://schemas.microsoft.com/office/drawing/2014/main" id="{6DB39A8C-ECC4-6349-2651-18D676B62B44}"/>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7;p39">
                <a:extLst>
                  <a:ext uri="{FF2B5EF4-FFF2-40B4-BE49-F238E27FC236}">
                    <a16:creationId xmlns:a16="http://schemas.microsoft.com/office/drawing/2014/main" id="{C9BA3539-12D9-DBAE-E79F-887A9EEB55C0}"/>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8;p39">
                <a:extLst>
                  <a:ext uri="{FF2B5EF4-FFF2-40B4-BE49-F238E27FC236}">
                    <a16:creationId xmlns:a16="http://schemas.microsoft.com/office/drawing/2014/main" id="{7797CBCC-D49D-7108-A520-B25F887E759C}"/>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9;p39">
                <a:extLst>
                  <a:ext uri="{FF2B5EF4-FFF2-40B4-BE49-F238E27FC236}">
                    <a16:creationId xmlns:a16="http://schemas.microsoft.com/office/drawing/2014/main" id="{CB9711C8-8814-3051-3E24-6835A33CB31F}"/>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1357;p37">
            <a:extLst>
              <a:ext uri="{FF2B5EF4-FFF2-40B4-BE49-F238E27FC236}">
                <a16:creationId xmlns:a16="http://schemas.microsoft.com/office/drawing/2014/main" id="{62E08660-660F-393F-A34A-4D38F941C215}"/>
              </a:ext>
            </a:extLst>
          </p:cNvPr>
          <p:cNvGrpSpPr/>
          <p:nvPr/>
        </p:nvGrpSpPr>
        <p:grpSpPr>
          <a:xfrm rot="10477898">
            <a:off x="9554894" y="-967568"/>
            <a:ext cx="1599617" cy="1935136"/>
            <a:chOff x="3922200" y="2432125"/>
            <a:chExt cx="534925" cy="647125"/>
          </a:xfrm>
        </p:grpSpPr>
        <p:sp>
          <p:nvSpPr>
            <p:cNvPr id="34" name="Google Shape;1358;p37">
              <a:extLst>
                <a:ext uri="{FF2B5EF4-FFF2-40B4-BE49-F238E27FC236}">
                  <a16:creationId xmlns:a16="http://schemas.microsoft.com/office/drawing/2014/main" id="{A208A9EA-0A4F-FFB3-FD94-A5799873F73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359;p37">
              <a:extLst>
                <a:ext uri="{FF2B5EF4-FFF2-40B4-BE49-F238E27FC236}">
                  <a16:creationId xmlns:a16="http://schemas.microsoft.com/office/drawing/2014/main" id="{85D7CF68-E05C-7B5A-0A4D-24D54508B7EB}"/>
                </a:ext>
              </a:extLst>
            </p:cNvPr>
            <p:cNvGrpSpPr/>
            <p:nvPr/>
          </p:nvGrpSpPr>
          <p:grpSpPr>
            <a:xfrm>
              <a:off x="3922500" y="2432125"/>
              <a:ext cx="534625" cy="647125"/>
              <a:chOff x="3922500" y="1079725"/>
              <a:chExt cx="534625" cy="647125"/>
            </a:xfrm>
          </p:grpSpPr>
          <p:sp>
            <p:nvSpPr>
              <p:cNvPr id="36" name="Google Shape;1360;p37">
                <a:extLst>
                  <a:ext uri="{FF2B5EF4-FFF2-40B4-BE49-F238E27FC236}">
                    <a16:creationId xmlns:a16="http://schemas.microsoft.com/office/drawing/2014/main" id="{11E47554-F71B-2C3B-00F5-6C2E4390D331}"/>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1;p37">
                <a:extLst>
                  <a:ext uri="{FF2B5EF4-FFF2-40B4-BE49-F238E27FC236}">
                    <a16:creationId xmlns:a16="http://schemas.microsoft.com/office/drawing/2014/main" id="{EC602EB7-DA92-1CA0-5955-33B212447CEB}"/>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2;p37">
                <a:extLst>
                  <a:ext uri="{FF2B5EF4-FFF2-40B4-BE49-F238E27FC236}">
                    <a16:creationId xmlns:a16="http://schemas.microsoft.com/office/drawing/2014/main" id="{3597D180-D4A0-21AC-39FB-CEFA84093863}"/>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3;p37">
                <a:extLst>
                  <a:ext uri="{FF2B5EF4-FFF2-40B4-BE49-F238E27FC236}">
                    <a16:creationId xmlns:a16="http://schemas.microsoft.com/office/drawing/2014/main" id="{1CA72F9C-4464-09B7-63B8-8AB6CCC9359C}"/>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4;p37">
                <a:extLst>
                  <a:ext uri="{FF2B5EF4-FFF2-40B4-BE49-F238E27FC236}">
                    <a16:creationId xmlns:a16="http://schemas.microsoft.com/office/drawing/2014/main" id="{2D9EA492-FB70-B73E-FC02-C59A2D606DFB}"/>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5;p37">
                <a:extLst>
                  <a:ext uri="{FF2B5EF4-FFF2-40B4-BE49-F238E27FC236}">
                    <a16:creationId xmlns:a16="http://schemas.microsoft.com/office/drawing/2014/main" id="{6E546E54-F575-0756-2475-94E2EB22B23F}"/>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66;p37">
                <a:extLst>
                  <a:ext uri="{FF2B5EF4-FFF2-40B4-BE49-F238E27FC236}">
                    <a16:creationId xmlns:a16="http://schemas.microsoft.com/office/drawing/2014/main" id="{01B09C99-D3E0-B2B3-7754-52E6BB62048E}"/>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67;p37">
                <a:extLst>
                  <a:ext uri="{FF2B5EF4-FFF2-40B4-BE49-F238E27FC236}">
                    <a16:creationId xmlns:a16="http://schemas.microsoft.com/office/drawing/2014/main" id="{D4096628-0D61-01D5-0CD9-5BB0FA8C0410}"/>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68;p37">
                <a:extLst>
                  <a:ext uri="{FF2B5EF4-FFF2-40B4-BE49-F238E27FC236}">
                    <a16:creationId xmlns:a16="http://schemas.microsoft.com/office/drawing/2014/main" id="{D09BD02D-CCF1-8210-68C5-4940B3F42E6D}"/>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69;p37">
                <a:extLst>
                  <a:ext uri="{FF2B5EF4-FFF2-40B4-BE49-F238E27FC236}">
                    <a16:creationId xmlns:a16="http://schemas.microsoft.com/office/drawing/2014/main" id="{926A932B-CFB5-77AF-9316-877B2399FF1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p37">
                <a:extLst>
                  <a:ext uri="{FF2B5EF4-FFF2-40B4-BE49-F238E27FC236}">
                    <a16:creationId xmlns:a16="http://schemas.microsoft.com/office/drawing/2014/main" id="{067A4FE9-840F-0BF4-3EC7-568C705F8E8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1;p37">
                <a:extLst>
                  <a:ext uri="{FF2B5EF4-FFF2-40B4-BE49-F238E27FC236}">
                    <a16:creationId xmlns:a16="http://schemas.microsoft.com/office/drawing/2014/main" id="{78293F5D-3CF1-0868-371A-8AADBA7E807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2;p37">
                <a:extLst>
                  <a:ext uri="{FF2B5EF4-FFF2-40B4-BE49-F238E27FC236}">
                    <a16:creationId xmlns:a16="http://schemas.microsoft.com/office/drawing/2014/main" id="{4D1FA9AE-6AD0-CDB3-63C5-BDCC5F62EA86}"/>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3;p37">
                <a:extLst>
                  <a:ext uri="{FF2B5EF4-FFF2-40B4-BE49-F238E27FC236}">
                    <a16:creationId xmlns:a16="http://schemas.microsoft.com/office/drawing/2014/main" id="{1D91F715-659A-D281-612D-4FED2CF2D7C2}"/>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4;p37">
                <a:extLst>
                  <a:ext uri="{FF2B5EF4-FFF2-40B4-BE49-F238E27FC236}">
                    <a16:creationId xmlns:a16="http://schemas.microsoft.com/office/drawing/2014/main" id="{1FFCA6B8-0900-6776-06D1-8EDBD8CC5DD5}"/>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37">
                <a:extLst>
                  <a:ext uri="{FF2B5EF4-FFF2-40B4-BE49-F238E27FC236}">
                    <a16:creationId xmlns:a16="http://schemas.microsoft.com/office/drawing/2014/main" id="{78B5CF4E-5168-2E7D-593E-3625550C1E3B}"/>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6;p37">
                <a:extLst>
                  <a:ext uri="{FF2B5EF4-FFF2-40B4-BE49-F238E27FC236}">
                    <a16:creationId xmlns:a16="http://schemas.microsoft.com/office/drawing/2014/main" id="{18A814EC-614D-F313-6389-ABF725A0979C}"/>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7;p37">
                <a:extLst>
                  <a:ext uri="{FF2B5EF4-FFF2-40B4-BE49-F238E27FC236}">
                    <a16:creationId xmlns:a16="http://schemas.microsoft.com/office/drawing/2014/main" id="{0401F2D6-6E56-94B2-6A85-D63F5B49979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78;p37">
                <a:extLst>
                  <a:ext uri="{FF2B5EF4-FFF2-40B4-BE49-F238E27FC236}">
                    <a16:creationId xmlns:a16="http://schemas.microsoft.com/office/drawing/2014/main" id="{9D85FDCF-2879-BFC9-CAE7-5DF2DFB1D731}"/>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9;p37">
                <a:extLst>
                  <a:ext uri="{FF2B5EF4-FFF2-40B4-BE49-F238E27FC236}">
                    <a16:creationId xmlns:a16="http://schemas.microsoft.com/office/drawing/2014/main" id="{6738289C-5FB8-D1A7-C525-2A78E141482B}"/>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0;p37">
                <a:extLst>
                  <a:ext uri="{FF2B5EF4-FFF2-40B4-BE49-F238E27FC236}">
                    <a16:creationId xmlns:a16="http://schemas.microsoft.com/office/drawing/2014/main" id="{4AB8B727-2275-AC3F-170D-54C4698251AE}"/>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1;p37">
                <a:extLst>
                  <a:ext uri="{FF2B5EF4-FFF2-40B4-BE49-F238E27FC236}">
                    <a16:creationId xmlns:a16="http://schemas.microsoft.com/office/drawing/2014/main" id="{32D5B64B-246D-F2EA-CA50-B9513FC230E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2;p37">
                <a:extLst>
                  <a:ext uri="{FF2B5EF4-FFF2-40B4-BE49-F238E27FC236}">
                    <a16:creationId xmlns:a16="http://schemas.microsoft.com/office/drawing/2014/main" id="{0F8DF72A-A493-8558-71DD-12293BE3C64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3;p37">
                <a:extLst>
                  <a:ext uri="{FF2B5EF4-FFF2-40B4-BE49-F238E27FC236}">
                    <a16:creationId xmlns:a16="http://schemas.microsoft.com/office/drawing/2014/main" id="{7EF904D1-C58C-6C85-A371-95925D5D387C}"/>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4;p37">
                <a:extLst>
                  <a:ext uri="{FF2B5EF4-FFF2-40B4-BE49-F238E27FC236}">
                    <a16:creationId xmlns:a16="http://schemas.microsoft.com/office/drawing/2014/main" id="{866F733C-F130-1801-B0F7-8F7363A9875F}"/>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5;p37">
                <a:extLst>
                  <a:ext uri="{FF2B5EF4-FFF2-40B4-BE49-F238E27FC236}">
                    <a16:creationId xmlns:a16="http://schemas.microsoft.com/office/drawing/2014/main" id="{9A290E11-1006-DB69-4AFE-96458B811D8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86;p37">
                <a:extLst>
                  <a:ext uri="{FF2B5EF4-FFF2-40B4-BE49-F238E27FC236}">
                    <a16:creationId xmlns:a16="http://schemas.microsoft.com/office/drawing/2014/main" id="{FF0608F2-AB4D-15FC-ECE4-7168A2B4E5C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7;p37">
                <a:extLst>
                  <a:ext uri="{FF2B5EF4-FFF2-40B4-BE49-F238E27FC236}">
                    <a16:creationId xmlns:a16="http://schemas.microsoft.com/office/drawing/2014/main" id="{569CFF40-5A24-0222-5308-1484D77ABD3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388;p37">
                <a:extLst>
                  <a:ext uri="{FF2B5EF4-FFF2-40B4-BE49-F238E27FC236}">
                    <a16:creationId xmlns:a16="http://schemas.microsoft.com/office/drawing/2014/main" id="{743A3E50-69E1-10AA-8035-DBB8FCDBC15F}"/>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389;p37">
                <a:extLst>
                  <a:ext uri="{FF2B5EF4-FFF2-40B4-BE49-F238E27FC236}">
                    <a16:creationId xmlns:a16="http://schemas.microsoft.com/office/drawing/2014/main" id="{9711721F-EB4F-AC86-1F07-68EB8C8DC56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390;p37">
                <a:extLst>
                  <a:ext uri="{FF2B5EF4-FFF2-40B4-BE49-F238E27FC236}">
                    <a16:creationId xmlns:a16="http://schemas.microsoft.com/office/drawing/2014/main" id="{BEE73D71-5824-CB6A-E1A0-6D8C703EEB8C}"/>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391;p37">
                <a:extLst>
                  <a:ext uri="{FF2B5EF4-FFF2-40B4-BE49-F238E27FC236}">
                    <a16:creationId xmlns:a16="http://schemas.microsoft.com/office/drawing/2014/main" id="{85438EA6-2AF5-E391-D62C-91CBFB9FEA53}"/>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392;p37">
                <a:extLst>
                  <a:ext uri="{FF2B5EF4-FFF2-40B4-BE49-F238E27FC236}">
                    <a16:creationId xmlns:a16="http://schemas.microsoft.com/office/drawing/2014/main" id="{EFD4AC7D-334E-5C73-68C9-1F5070CA7B46}"/>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393;p37">
                <a:extLst>
                  <a:ext uri="{FF2B5EF4-FFF2-40B4-BE49-F238E27FC236}">
                    <a16:creationId xmlns:a16="http://schemas.microsoft.com/office/drawing/2014/main" id="{E7059451-9B16-EA5A-AFF2-17C9B39A4884}"/>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394;p37">
                <a:extLst>
                  <a:ext uri="{FF2B5EF4-FFF2-40B4-BE49-F238E27FC236}">
                    <a16:creationId xmlns:a16="http://schemas.microsoft.com/office/drawing/2014/main" id="{32D0AF4E-B2C3-9AFC-119A-AE7C5C7B8AE0}"/>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395;p37">
                <a:extLst>
                  <a:ext uri="{FF2B5EF4-FFF2-40B4-BE49-F238E27FC236}">
                    <a16:creationId xmlns:a16="http://schemas.microsoft.com/office/drawing/2014/main" id="{6DE61B69-FF97-58B1-DF2F-07B884C55628}"/>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396;p37">
                <a:extLst>
                  <a:ext uri="{FF2B5EF4-FFF2-40B4-BE49-F238E27FC236}">
                    <a16:creationId xmlns:a16="http://schemas.microsoft.com/office/drawing/2014/main" id="{A60774C0-4211-36CD-4B3D-9205FF6079E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397;p37">
                <a:extLst>
                  <a:ext uri="{FF2B5EF4-FFF2-40B4-BE49-F238E27FC236}">
                    <a16:creationId xmlns:a16="http://schemas.microsoft.com/office/drawing/2014/main" id="{2AC7AF6B-6933-FED9-3C23-5CEC6F03C137}"/>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98;p37">
                <a:extLst>
                  <a:ext uri="{FF2B5EF4-FFF2-40B4-BE49-F238E27FC236}">
                    <a16:creationId xmlns:a16="http://schemas.microsoft.com/office/drawing/2014/main" id="{B4D40239-49B3-2192-EAE8-E068559B0F71}"/>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399;p37">
                <a:extLst>
                  <a:ext uri="{FF2B5EF4-FFF2-40B4-BE49-F238E27FC236}">
                    <a16:creationId xmlns:a16="http://schemas.microsoft.com/office/drawing/2014/main" id="{2C01B776-275E-CF63-D003-758A9F5B03B1}"/>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400;p37">
                <a:extLst>
                  <a:ext uri="{FF2B5EF4-FFF2-40B4-BE49-F238E27FC236}">
                    <a16:creationId xmlns:a16="http://schemas.microsoft.com/office/drawing/2014/main" id="{1B94CCEE-77D1-4D35-4011-CCC2F39CACE5}"/>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401;p37">
                <a:extLst>
                  <a:ext uri="{FF2B5EF4-FFF2-40B4-BE49-F238E27FC236}">
                    <a16:creationId xmlns:a16="http://schemas.microsoft.com/office/drawing/2014/main" id="{47129F13-8A1C-87A2-3743-11F2E32B90A7}"/>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402;p37">
                <a:extLst>
                  <a:ext uri="{FF2B5EF4-FFF2-40B4-BE49-F238E27FC236}">
                    <a16:creationId xmlns:a16="http://schemas.microsoft.com/office/drawing/2014/main" id="{5EF74330-981F-9BDE-F26C-D9EF4AEDCA36}"/>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403;p37">
                <a:extLst>
                  <a:ext uri="{FF2B5EF4-FFF2-40B4-BE49-F238E27FC236}">
                    <a16:creationId xmlns:a16="http://schemas.microsoft.com/office/drawing/2014/main" id="{B0EBB542-A3A1-0A71-6DEA-0031B5D6908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404;p37">
                <a:extLst>
                  <a:ext uri="{FF2B5EF4-FFF2-40B4-BE49-F238E27FC236}">
                    <a16:creationId xmlns:a16="http://schemas.microsoft.com/office/drawing/2014/main" id="{0B618194-2DBA-7CAA-5EBD-24CB88E1BBBA}"/>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405;p37">
                <a:extLst>
                  <a:ext uri="{FF2B5EF4-FFF2-40B4-BE49-F238E27FC236}">
                    <a16:creationId xmlns:a16="http://schemas.microsoft.com/office/drawing/2014/main" id="{A39425E8-DF29-8B1B-87B6-EAB950F2217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406;p37">
                <a:extLst>
                  <a:ext uri="{FF2B5EF4-FFF2-40B4-BE49-F238E27FC236}">
                    <a16:creationId xmlns:a16="http://schemas.microsoft.com/office/drawing/2014/main" id="{1BB349A3-2B87-AD1E-31C6-B805F90ED6D9}"/>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407;p37">
                <a:extLst>
                  <a:ext uri="{FF2B5EF4-FFF2-40B4-BE49-F238E27FC236}">
                    <a16:creationId xmlns:a16="http://schemas.microsoft.com/office/drawing/2014/main" id="{4A46653E-8F50-C4B3-D17A-DE4AADFD63EC}"/>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408;p37">
                <a:extLst>
                  <a:ext uri="{FF2B5EF4-FFF2-40B4-BE49-F238E27FC236}">
                    <a16:creationId xmlns:a16="http://schemas.microsoft.com/office/drawing/2014/main" id="{DE98D84B-D41F-23AA-CBD4-135D10F4F953}"/>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409;p37">
                <a:extLst>
                  <a:ext uri="{FF2B5EF4-FFF2-40B4-BE49-F238E27FC236}">
                    <a16:creationId xmlns:a16="http://schemas.microsoft.com/office/drawing/2014/main" id="{5F73608B-1BFB-66BF-6725-C5B4512EDEA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410;p37">
                <a:extLst>
                  <a:ext uri="{FF2B5EF4-FFF2-40B4-BE49-F238E27FC236}">
                    <a16:creationId xmlns:a16="http://schemas.microsoft.com/office/drawing/2014/main" id="{E65CD94D-481F-D851-7190-E9D08107CF45}"/>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411;p37">
                <a:extLst>
                  <a:ext uri="{FF2B5EF4-FFF2-40B4-BE49-F238E27FC236}">
                    <a16:creationId xmlns:a16="http://schemas.microsoft.com/office/drawing/2014/main" id="{134C0FDA-D9C6-4511-8A2B-2C76C37F7C72}"/>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412;p37">
                <a:extLst>
                  <a:ext uri="{FF2B5EF4-FFF2-40B4-BE49-F238E27FC236}">
                    <a16:creationId xmlns:a16="http://schemas.microsoft.com/office/drawing/2014/main" id="{2A3DD003-F901-9DD1-F2F5-43433784B246}"/>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413;p37">
                <a:extLst>
                  <a:ext uri="{FF2B5EF4-FFF2-40B4-BE49-F238E27FC236}">
                    <a16:creationId xmlns:a16="http://schemas.microsoft.com/office/drawing/2014/main" id="{9C990F84-9810-F4EE-AD19-2A3008F350A2}"/>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414;p37">
                <a:extLst>
                  <a:ext uri="{FF2B5EF4-FFF2-40B4-BE49-F238E27FC236}">
                    <a16:creationId xmlns:a16="http://schemas.microsoft.com/office/drawing/2014/main" id="{3E1362BF-41C4-567F-3019-E680221C8CBB}"/>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415;p37">
                <a:extLst>
                  <a:ext uri="{FF2B5EF4-FFF2-40B4-BE49-F238E27FC236}">
                    <a16:creationId xmlns:a16="http://schemas.microsoft.com/office/drawing/2014/main" id="{79A20057-71EC-2014-B973-34090A8AA7B6}"/>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416;p37">
                <a:extLst>
                  <a:ext uri="{FF2B5EF4-FFF2-40B4-BE49-F238E27FC236}">
                    <a16:creationId xmlns:a16="http://schemas.microsoft.com/office/drawing/2014/main" id="{7FEDCCDA-5F98-F7DF-854C-0D675591D92C}"/>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417;p37">
                <a:extLst>
                  <a:ext uri="{FF2B5EF4-FFF2-40B4-BE49-F238E27FC236}">
                    <a16:creationId xmlns:a16="http://schemas.microsoft.com/office/drawing/2014/main" id="{E88A98A0-354B-8BBB-A0C0-CAFB8198C979}"/>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418;p37">
                <a:extLst>
                  <a:ext uri="{FF2B5EF4-FFF2-40B4-BE49-F238E27FC236}">
                    <a16:creationId xmlns:a16="http://schemas.microsoft.com/office/drawing/2014/main" id="{214B6C80-C93F-0164-D63F-67A4AA1EB354}"/>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4349;p60">
            <a:extLst>
              <a:ext uri="{FF2B5EF4-FFF2-40B4-BE49-F238E27FC236}">
                <a16:creationId xmlns:a16="http://schemas.microsoft.com/office/drawing/2014/main" id="{005EC773-4702-EA92-B9E2-B10D4721CC79}"/>
              </a:ext>
            </a:extLst>
          </p:cNvPr>
          <p:cNvGrpSpPr/>
          <p:nvPr/>
        </p:nvGrpSpPr>
        <p:grpSpPr>
          <a:xfrm rot="8199708">
            <a:off x="-2293181" y="4797800"/>
            <a:ext cx="1689666" cy="1746120"/>
            <a:chOff x="6724338" y="3793613"/>
            <a:chExt cx="909050" cy="957900"/>
          </a:xfrm>
        </p:grpSpPr>
        <p:sp>
          <p:nvSpPr>
            <p:cNvPr id="1671" name="Google Shape;4350;p60">
              <a:extLst>
                <a:ext uri="{FF2B5EF4-FFF2-40B4-BE49-F238E27FC236}">
                  <a16:creationId xmlns:a16="http://schemas.microsoft.com/office/drawing/2014/main" id="{FB81C951-3E5B-9219-2127-BB2076FAF4CA}"/>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4351;p60">
              <a:extLst>
                <a:ext uri="{FF2B5EF4-FFF2-40B4-BE49-F238E27FC236}">
                  <a16:creationId xmlns:a16="http://schemas.microsoft.com/office/drawing/2014/main" id="{DC8F9BFA-4AE0-6026-C4B5-AB6D05BEF90B}"/>
                </a:ext>
              </a:extLst>
            </p:cNvPr>
            <p:cNvGrpSpPr/>
            <p:nvPr/>
          </p:nvGrpSpPr>
          <p:grpSpPr>
            <a:xfrm>
              <a:off x="6724338" y="3793613"/>
              <a:ext cx="909050" cy="957900"/>
              <a:chOff x="6730150" y="2805850"/>
              <a:chExt cx="909050" cy="957900"/>
            </a:xfrm>
          </p:grpSpPr>
          <p:sp>
            <p:nvSpPr>
              <p:cNvPr id="1673" name="Google Shape;4352;p60">
                <a:extLst>
                  <a:ext uri="{FF2B5EF4-FFF2-40B4-BE49-F238E27FC236}">
                    <a16:creationId xmlns:a16="http://schemas.microsoft.com/office/drawing/2014/main" id="{1C275C37-125F-20BA-6690-5075956BC421}"/>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353;p60">
                <a:extLst>
                  <a:ext uri="{FF2B5EF4-FFF2-40B4-BE49-F238E27FC236}">
                    <a16:creationId xmlns:a16="http://schemas.microsoft.com/office/drawing/2014/main" id="{50E62067-F139-4408-A405-0A5963EC6B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354;p60">
                <a:extLst>
                  <a:ext uri="{FF2B5EF4-FFF2-40B4-BE49-F238E27FC236}">
                    <a16:creationId xmlns:a16="http://schemas.microsoft.com/office/drawing/2014/main" id="{FECDACE0-1381-3B7E-CB57-B8B98921EB90}"/>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355;p60">
                <a:extLst>
                  <a:ext uri="{FF2B5EF4-FFF2-40B4-BE49-F238E27FC236}">
                    <a16:creationId xmlns:a16="http://schemas.microsoft.com/office/drawing/2014/main" id="{AEB26826-628E-1094-653B-D6C330943D31}"/>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356;p60">
                <a:extLst>
                  <a:ext uri="{FF2B5EF4-FFF2-40B4-BE49-F238E27FC236}">
                    <a16:creationId xmlns:a16="http://schemas.microsoft.com/office/drawing/2014/main" id="{C72B3259-59B1-FA6B-34FF-11C712D3AAB6}"/>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357;p60">
                <a:extLst>
                  <a:ext uri="{FF2B5EF4-FFF2-40B4-BE49-F238E27FC236}">
                    <a16:creationId xmlns:a16="http://schemas.microsoft.com/office/drawing/2014/main" id="{8711A1B7-14B7-3AB6-CCCF-5D64C3755432}"/>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358;p60">
                <a:extLst>
                  <a:ext uri="{FF2B5EF4-FFF2-40B4-BE49-F238E27FC236}">
                    <a16:creationId xmlns:a16="http://schemas.microsoft.com/office/drawing/2014/main" id="{E776C199-E549-B06E-8BF5-7AE14AD7841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359;p60">
                <a:extLst>
                  <a:ext uri="{FF2B5EF4-FFF2-40B4-BE49-F238E27FC236}">
                    <a16:creationId xmlns:a16="http://schemas.microsoft.com/office/drawing/2014/main" id="{76AEEF87-25AF-6FD2-0D98-387C4867183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360;p60">
                <a:extLst>
                  <a:ext uri="{FF2B5EF4-FFF2-40B4-BE49-F238E27FC236}">
                    <a16:creationId xmlns:a16="http://schemas.microsoft.com/office/drawing/2014/main" id="{577F36AC-16C6-B9D4-CB68-5604B0A4DDE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361;p60">
                <a:extLst>
                  <a:ext uri="{FF2B5EF4-FFF2-40B4-BE49-F238E27FC236}">
                    <a16:creationId xmlns:a16="http://schemas.microsoft.com/office/drawing/2014/main" id="{1F60BF0D-9403-9C02-78A5-8C75CBFEFA14}"/>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362;p60">
                <a:extLst>
                  <a:ext uri="{FF2B5EF4-FFF2-40B4-BE49-F238E27FC236}">
                    <a16:creationId xmlns:a16="http://schemas.microsoft.com/office/drawing/2014/main" id="{F0DDE43B-42A4-0739-73DF-85FE951C846E}"/>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363;p60">
                <a:extLst>
                  <a:ext uri="{FF2B5EF4-FFF2-40B4-BE49-F238E27FC236}">
                    <a16:creationId xmlns:a16="http://schemas.microsoft.com/office/drawing/2014/main" id="{1DEB68D0-D754-2F67-2264-CA09BF78DA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364;p60">
                <a:extLst>
                  <a:ext uri="{FF2B5EF4-FFF2-40B4-BE49-F238E27FC236}">
                    <a16:creationId xmlns:a16="http://schemas.microsoft.com/office/drawing/2014/main" id="{C7F59C32-487D-E097-52FE-1FB41F1B04A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365;p60">
                <a:extLst>
                  <a:ext uri="{FF2B5EF4-FFF2-40B4-BE49-F238E27FC236}">
                    <a16:creationId xmlns:a16="http://schemas.microsoft.com/office/drawing/2014/main" id="{AB9327BF-EA41-9235-4556-598EE9C5199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366;p60">
                <a:extLst>
                  <a:ext uri="{FF2B5EF4-FFF2-40B4-BE49-F238E27FC236}">
                    <a16:creationId xmlns:a16="http://schemas.microsoft.com/office/drawing/2014/main" id="{3FA4B88F-5D55-8065-5408-B1F0BA136930}"/>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367;p60">
                <a:extLst>
                  <a:ext uri="{FF2B5EF4-FFF2-40B4-BE49-F238E27FC236}">
                    <a16:creationId xmlns:a16="http://schemas.microsoft.com/office/drawing/2014/main" id="{DA04B3B3-64B2-31E7-3FCB-AF3A8B2EDE7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368;p60">
                <a:extLst>
                  <a:ext uri="{FF2B5EF4-FFF2-40B4-BE49-F238E27FC236}">
                    <a16:creationId xmlns:a16="http://schemas.microsoft.com/office/drawing/2014/main" id="{54152ADD-A90B-4AB0-24BE-3F4C96AE5FD3}"/>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369;p60">
                <a:extLst>
                  <a:ext uri="{FF2B5EF4-FFF2-40B4-BE49-F238E27FC236}">
                    <a16:creationId xmlns:a16="http://schemas.microsoft.com/office/drawing/2014/main" id="{02CFF02B-4C04-6123-8926-5281AFF1374B}"/>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370;p60">
                <a:extLst>
                  <a:ext uri="{FF2B5EF4-FFF2-40B4-BE49-F238E27FC236}">
                    <a16:creationId xmlns:a16="http://schemas.microsoft.com/office/drawing/2014/main" id="{C41B06AD-E24B-DDAF-625A-968C9857105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371;p60">
                <a:extLst>
                  <a:ext uri="{FF2B5EF4-FFF2-40B4-BE49-F238E27FC236}">
                    <a16:creationId xmlns:a16="http://schemas.microsoft.com/office/drawing/2014/main" id="{D6E339CC-C49F-05CA-BE1C-92F804A80A0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372;p60">
                <a:extLst>
                  <a:ext uri="{FF2B5EF4-FFF2-40B4-BE49-F238E27FC236}">
                    <a16:creationId xmlns:a16="http://schemas.microsoft.com/office/drawing/2014/main" id="{28237DA7-1817-AC93-4855-08911242A5F3}"/>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373;p60">
                <a:extLst>
                  <a:ext uri="{FF2B5EF4-FFF2-40B4-BE49-F238E27FC236}">
                    <a16:creationId xmlns:a16="http://schemas.microsoft.com/office/drawing/2014/main" id="{8DF2C962-3C5C-5CB9-BDDF-E07E3CFBBF0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374;p60">
                <a:extLst>
                  <a:ext uri="{FF2B5EF4-FFF2-40B4-BE49-F238E27FC236}">
                    <a16:creationId xmlns:a16="http://schemas.microsoft.com/office/drawing/2014/main" id="{6E06A1DE-97D0-4F60-AB8B-33E076FDDA45}"/>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375;p60">
                <a:extLst>
                  <a:ext uri="{FF2B5EF4-FFF2-40B4-BE49-F238E27FC236}">
                    <a16:creationId xmlns:a16="http://schemas.microsoft.com/office/drawing/2014/main" id="{19D30D0C-B732-2609-7C5A-F684505BC4D1}"/>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376;p60">
                <a:extLst>
                  <a:ext uri="{FF2B5EF4-FFF2-40B4-BE49-F238E27FC236}">
                    <a16:creationId xmlns:a16="http://schemas.microsoft.com/office/drawing/2014/main" id="{0821F49C-B3A8-3E38-BFC2-D16D74D6088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377;p60">
                <a:extLst>
                  <a:ext uri="{FF2B5EF4-FFF2-40B4-BE49-F238E27FC236}">
                    <a16:creationId xmlns:a16="http://schemas.microsoft.com/office/drawing/2014/main" id="{05C64552-472D-A561-51B8-BD8CCCBEECDF}"/>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378;p60">
                <a:extLst>
                  <a:ext uri="{FF2B5EF4-FFF2-40B4-BE49-F238E27FC236}">
                    <a16:creationId xmlns:a16="http://schemas.microsoft.com/office/drawing/2014/main" id="{24D92835-6700-9685-820E-79660CF41105}"/>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379;p60">
                <a:extLst>
                  <a:ext uri="{FF2B5EF4-FFF2-40B4-BE49-F238E27FC236}">
                    <a16:creationId xmlns:a16="http://schemas.microsoft.com/office/drawing/2014/main" id="{407FC28B-7B9E-2BAB-D014-136CE49CAE61}"/>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380;p60">
                <a:extLst>
                  <a:ext uri="{FF2B5EF4-FFF2-40B4-BE49-F238E27FC236}">
                    <a16:creationId xmlns:a16="http://schemas.microsoft.com/office/drawing/2014/main" id="{7801C092-5EB6-744F-9431-507B3C1E1FF0}"/>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381;p60">
                <a:extLst>
                  <a:ext uri="{FF2B5EF4-FFF2-40B4-BE49-F238E27FC236}">
                    <a16:creationId xmlns:a16="http://schemas.microsoft.com/office/drawing/2014/main" id="{EF69F3D7-25A6-FE49-CE03-BA532D8D7BD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382;p60">
                <a:extLst>
                  <a:ext uri="{FF2B5EF4-FFF2-40B4-BE49-F238E27FC236}">
                    <a16:creationId xmlns:a16="http://schemas.microsoft.com/office/drawing/2014/main" id="{E2BA9E17-7992-8102-8555-98335A6BEC62}"/>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383;p60">
                <a:extLst>
                  <a:ext uri="{FF2B5EF4-FFF2-40B4-BE49-F238E27FC236}">
                    <a16:creationId xmlns:a16="http://schemas.microsoft.com/office/drawing/2014/main" id="{987A8F1C-76C5-D725-218B-B86F703BBE07}"/>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384;p60">
                <a:extLst>
                  <a:ext uri="{FF2B5EF4-FFF2-40B4-BE49-F238E27FC236}">
                    <a16:creationId xmlns:a16="http://schemas.microsoft.com/office/drawing/2014/main" id="{93EAC38C-87C7-2101-29DD-3886905CDFFA}"/>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385;p60">
                <a:extLst>
                  <a:ext uri="{FF2B5EF4-FFF2-40B4-BE49-F238E27FC236}">
                    <a16:creationId xmlns:a16="http://schemas.microsoft.com/office/drawing/2014/main" id="{1A3D167F-9D20-16C7-C35E-47A8167A67F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386;p60">
                <a:extLst>
                  <a:ext uri="{FF2B5EF4-FFF2-40B4-BE49-F238E27FC236}">
                    <a16:creationId xmlns:a16="http://schemas.microsoft.com/office/drawing/2014/main" id="{CCBB8ADF-E259-4675-DF1B-54F9A2FF47DC}"/>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8" name="Title 1840">
            <a:extLst>
              <a:ext uri="{FF2B5EF4-FFF2-40B4-BE49-F238E27FC236}">
                <a16:creationId xmlns:a16="http://schemas.microsoft.com/office/drawing/2014/main" id="{6A1F0DD6-83F9-C983-FE41-A733F1D58F58}"/>
              </a:ext>
            </a:extLst>
          </p:cNvPr>
          <p:cNvSpPr txBox="1">
            <a:spLocks/>
          </p:cNvSpPr>
          <p:nvPr/>
        </p:nvSpPr>
        <p:spPr>
          <a:xfrm>
            <a:off x="2451423" y="-2095906"/>
            <a:ext cx="4241100" cy="154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r>
              <a:rPr lang="en-US" sz="4000"/>
              <a:t>Problem Statement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39"/>
          <p:cNvGrpSpPr/>
          <p:nvPr/>
        </p:nvGrpSpPr>
        <p:grpSpPr>
          <a:xfrm rot="1376517">
            <a:off x="162032" y="1781802"/>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357;p37">
            <a:extLst>
              <a:ext uri="{FF2B5EF4-FFF2-40B4-BE49-F238E27FC236}">
                <a16:creationId xmlns:a16="http://schemas.microsoft.com/office/drawing/2014/main" id="{8D5FAED2-3214-3ABB-4F35-EBE3D9CAECC6}"/>
              </a:ext>
            </a:extLst>
          </p:cNvPr>
          <p:cNvGrpSpPr/>
          <p:nvPr/>
        </p:nvGrpSpPr>
        <p:grpSpPr>
          <a:xfrm rot="550710">
            <a:off x="7218094" y="162714"/>
            <a:ext cx="1599617" cy="1935136"/>
            <a:chOff x="3922200" y="2432125"/>
            <a:chExt cx="534925" cy="647125"/>
          </a:xfrm>
        </p:grpSpPr>
        <p:sp>
          <p:nvSpPr>
            <p:cNvPr id="3" name="Google Shape;1358;p37">
              <a:extLst>
                <a:ext uri="{FF2B5EF4-FFF2-40B4-BE49-F238E27FC236}">
                  <a16:creationId xmlns:a16="http://schemas.microsoft.com/office/drawing/2014/main" id="{C6265396-B12F-B34C-9ED0-D8B44CB7249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359;p37">
              <a:extLst>
                <a:ext uri="{FF2B5EF4-FFF2-40B4-BE49-F238E27FC236}">
                  <a16:creationId xmlns:a16="http://schemas.microsoft.com/office/drawing/2014/main" id="{A8969325-E687-A05E-0D8B-73ADA1A56E29}"/>
                </a:ext>
              </a:extLst>
            </p:cNvPr>
            <p:cNvGrpSpPr/>
            <p:nvPr/>
          </p:nvGrpSpPr>
          <p:grpSpPr>
            <a:xfrm>
              <a:off x="3922500" y="2432125"/>
              <a:ext cx="534625" cy="647125"/>
              <a:chOff x="3922500" y="1079725"/>
              <a:chExt cx="534625" cy="647125"/>
            </a:xfrm>
          </p:grpSpPr>
          <p:sp>
            <p:nvSpPr>
              <p:cNvPr id="5" name="Google Shape;1360;p37">
                <a:extLst>
                  <a:ext uri="{FF2B5EF4-FFF2-40B4-BE49-F238E27FC236}">
                    <a16:creationId xmlns:a16="http://schemas.microsoft.com/office/drawing/2014/main" id="{5888497B-7C26-8620-CEF5-6C64EFB919D8}"/>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1;p37">
                <a:extLst>
                  <a:ext uri="{FF2B5EF4-FFF2-40B4-BE49-F238E27FC236}">
                    <a16:creationId xmlns:a16="http://schemas.microsoft.com/office/drawing/2014/main" id="{4BB3D719-48A8-6C34-D1FB-2A51192353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2;p37">
                <a:extLst>
                  <a:ext uri="{FF2B5EF4-FFF2-40B4-BE49-F238E27FC236}">
                    <a16:creationId xmlns:a16="http://schemas.microsoft.com/office/drawing/2014/main" id="{7429734C-F950-2611-E9F4-50BAB150CFB9}"/>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3;p37">
                <a:extLst>
                  <a:ext uri="{FF2B5EF4-FFF2-40B4-BE49-F238E27FC236}">
                    <a16:creationId xmlns:a16="http://schemas.microsoft.com/office/drawing/2014/main" id="{EFC83BA6-D9BB-BE47-9BAF-A6A5F100102A}"/>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4;p37">
                <a:extLst>
                  <a:ext uri="{FF2B5EF4-FFF2-40B4-BE49-F238E27FC236}">
                    <a16:creationId xmlns:a16="http://schemas.microsoft.com/office/drawing/2014/main" id="{DFAE9B86-3753-0529-0DFF-8F0C2C2E2D4F}"/>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5;p37">
                <a:extLst>
                  <a:ext uri="{FF2B5EF4-FFF2-40B4-BE49-F238E27FC236}">
                    <a16:creationId xmlns:a16="http://schemas.microsoft.com/office/drawing/2014/main" id="{EFE8F481-67DB-2E4F-1F01-03A5D52C64B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6;p37">
                <a:extLst>
                  <a:ext uri="{FF2B5EF4-FFF2-40B4-BE49-F238E27FC236}">
                    <a16:creationId xmlns:a16="http://schemas.microsoft.com/office/drawing/2014/main" id="{717D1A3E-E716-8ED3-7B46-548CF8D0B57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p37">
                <a:extLst>
                  <a:ext uri="{FF2B5EF4-FFF2-40B4-BE49-F238E27FC236}">
                    <a16:creationId xmlns:a16="http://schemas.microsoft.com/office/drawing/2014/main" id="{775C2950-4069-8219-614D-A86011D63BD8}"/>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8;p37">
                <a:extLst>
                  <a:ext uri="{FF2B5EF4-FFF2-40B4-BE49-F238E27FC236}">
                    <a16:creationId xmlns:a16="http://schemas.microsoft.com/office/drawing/2014/main" id="{7DD850CF-DF0D-4B37-24C7-09646596F64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p37">
                <a:extLst>
                  <a:ext uri="{FF2B5EF4-FFF2-40B4-BE49-F238E27FC236}">
                    <a16:creationId xmlns:a16="http://schemas.microsoft.com/office/drawing/2014/main" id="{A106A6FE-BD88-A88C-AE24-FDD6720E6DA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p37">
                <a:extLst>
                  <a:ext uri="{FF2B5EF4-FFF2-40B4-BE49-F238E27FC236}">
                    <a16:creationId xmlns:a16="http://schemas.microsoft.com/office/drawing/2014/main" id="{52B37B16-4F99-D064-108E-3A4DE00D84C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1;p37">
                <a:extLst>
                  <a:ext uri="{FF2B5EF4-FFF2-40B4-BE49-F238E27FC236}">
                    <a16:creationId xmlns:a16="http://schemas.microsoft.com/office/drawing/2014/main" id="{455F3413-70D5-0EE2-0A22-C55B85A2BFDC}"/>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2;p37">
                <a:extLst>
                  <a:ext uri="{FF2B5EF4-FFF2-40B4-BE49-F238E27FC236}">
                    <a16:creationId xmlns:a16="http://schemas.microsoft.com/office/drawing/2014/main" id="{76F26259-B914-8F28-6EEC-F7649DE1224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3;p37">
                <a:extLst>
                  <a:ext uri="{FF2B5EF4-FFF2-40B4-BE49-F238E27FC236}">
                    <a16:creationId xmlns:a16="http://schemas.microsoft.com/office/drawing/2014/main" id="{10DE69E8-988C-55FD-E1FF-DB958BBD4EB1}"/>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4;p37">
                <a:extLst>
                  <a:ext uri="{FF2B5EF4-FFF2-40B4-BE49-F238E27FC236}">
                    <a16:creationId xmlns:a16="http://schemas.microsoft.com/office/drawing/2014/main" id="{3E9B272D-5D92-2259-195F-4DFF58C4C355}"/>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5;p37">
                <a:extLst>
                  <a:ext uri="{FF2B5EF4-FFF2-40B4-BE49-F238E27FC236}">
                    <a16:creationId xmlns:a16="http://schemas.microsoft.com/office/drawing/2014/main" id="{8CBAD615-F909-2F36-C52F-3650B41BE135}"/>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6;p37">
                <a:extLst>
                  <a:ext uri="{FF2B5EF4-FFF2-40B4-BE49-F238E27FC236}">
                    <a16:creationId xmlns:a16="http://schemas.microsoft.com/office/drawing/2014/main" id="{634A6FD6-0ED3-1A4B-D69B-4529F3075061}"/>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7;p37">
                <a:extLst>
                  <a:ext uri="{FF2B5EF4-FFF2-40B4-BE49-F238E27FC236}">
                    <a16:creationId xmlns:a16="http://schemas.microsoft.com/office/drawing/2014/main" id="{DCAB916B-A44A-7A54-596D-046894E77CC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8;p37">
                <a:extLst>
                  <a:ext uri="{FF2B5EF4-FFF2-40B4-BE49-F238E27FC236}">
                    <a16:creationId xmlns:a16="http://schemas.microsoft.com/office/drawing/2014/main" id="{F8FB8DBC-4B06-EA7A-FCB2-91B4807811CF}"/>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9;p37">
                <a:extLst>
                  <a:ext uri="{FF2B5EF4-FFF2-40B4-BE49-F238E27FC236}">
                    <a16:creationId xmlns:a16="http://schemas.microsoft.com/office/drawing/2014/main" id="{007C8084-732B-FA6F-41AB-1D467BCAB98C}"/>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0;p37">
                <a:extLst>
                  <a:ext uri="{FF2B5EF4-FFF2-40B4-BE49-F238E27FC236}">
                    <a16:creationId xmlns:a16="http://schemas.microsoft.com/office/drawing/2014/main" id="{1D821362-4722-58BC-7658-02554F111C17}"/>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1;p37">
                <a:extLst>
                  <a:ext uri="{FF2B5EF4-FFF2-40B4-BE49-F238E27FC236}">
                    <a16:creationId xmlns:a16="http://schemas.microsoft.com/office/drawing/2014/main" id="{F7A93B63-44C9-0431-9456-BD2AB7438871}"/>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2;p37">
                <a:extLst>
                  <a:ext uri="{FF2B5EF4-FFF2-40B4-BE49-F238E27FC236}">
                    <a16:creationId xmlns:a16="http://schemas.microsoft.com/office/drawing/2014/main" id="{09DD29A1-E6AF-E2FD-1DA8-F6B1A0A8719A}"/>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3;p37">
                <a:extLst>
                  <a:ext uri="{FF2B5EF4-FFF2-40B4-BE49-F238E27FC236}">
                    <a16:creationId xmlns:a16="http://schemas.microsoft.com/office/drawing/2014/main" id="{9A9D2096-60C6-45E8-2245-87FBBE59B0B8}"/>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4;p37">
                <a:extLst>
                  <a:ext uri="{FF2B5EF4-FFF2-40B4-BE49-F238E27FC236}">
                    <a16:creationId xmlns:a16="http://schemas.microsoft.com/office/drawing/2014/main" id="{51D695E4-A0E8-ED26-F90C-7D9D5120B0D5}"/>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5;p37">
                <a:extLst>
                  <a:ext uri="{FF2B5EF4-FFF2-40B4-BE49-F238E27FC236}">
                    <a16:creationId xmlns:a16="http://schemas.microsoft.com/office/drawing/2014/main" id="{8CAB85A1-88C4-B35D-AC4F-FE416A0B2688}"/>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6;p37">
                <a:extLst>
                  <a:ext uri="{FF2B5EF4-FFF2-40B4-BE49-F238E27FC236}">
                    <a16:creationId xmlns:a16="http://schemas.microsoft.com/office/drawing/2014/main" id="{BFEEBA52-E3EF-EA3E-0C75-58697293A6C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7;p37">
                <a:extLst>
                  <a:ext uri="{FF2B5EF4-FFF2-40B4-BE49-F238E27FC236}">
                    <a16:creationId xmlns:a16="http://schemas.microsoft.com/office/drawing/2014/main" id="{1BD6F942-3BED-95DF-C596-ADDE0016A06E}"/>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8;p37">
                <a:extLst>
                  <a:ext uri="{FF2B5EF4-FFF2-40B4-BE49-F238E27FC236}">
                    <a16:creationId xmlns:a16="http://schemas.microsoft.com/office/drawing/2014/main" id="{FA02383F-4E0B-2EB8-16C7-9A42BC54CF24}"/>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89;p37">
                <a:extLst>
                  <a:ext uri="{FF2B5EF4-FFF2-40B4-BE49-F238E27FC236}">
                    <a16:creationId xmlns:a16="http://schemas.microsoft.com/office/drawing/2014/main" id="{2A5F1BBA-7781-45B2-CD51-89D7DBEAF39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0;p37">
                <a:extLst>
                  <a:ext uri="{FF2B5EF4-FFF2-40B4-BE49-F238E27FC236}">
                    <a16:creationId xmlns:a16="http://schemas.microsoft.com/office/drawing/2014/main" id="{28B0315A-13C7-FB5E-90BE-595E00D7E8ED}"/>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1;p37">
                <a:extLst>
                  <a:ext uri="{FF2B5EF4-FFF2-40B4-BE49-F238E27FC236}">
                    <a16:creationId xmlns:a16="http://schemas.microsoft.com/office/drawing/2014/main" id="{C24BFBE3-341E-B0CB-E4FF-F998BDB2ADFE}"/>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2;p37">
                <a:extLst>
                  <a:ext uri="{FF2B5EF4-FFF2-40B4-BE49-F238E27FC236}">
                    <a16:creationId xmlns:a16="http://schemas.microsoft.com/office/drawing/2014/main" id="{40400E3F-579C-6572-0595-BA4267186C7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3;p37">
                <a:extLst>
                  <a:ext uri="{FF2B5EF4-FFF2-40B4-BE49-F238E27FC236}">
                    <a16:creationId xmlns:a16="http://schemas.microsoft.com/office/drawing/2014/main" id="{F980B4DA-5E3F-6A98-F1CC-1F43840C99B7}"/>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4;p37">
                <a:extLst>
                  <a:ext uri="{FF2B5EF4-FFF2-40B4-BE49-F238E27FC236}">
                    <a16:creationId xmlns:a16="http://schemas.microsoft.com/office/drawing/2014/main" id="{1B2F26E5-01F0-903F-937B-49B39EB5F579}"/>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5;p37">
                <a:extLst>
                  <a:ext uri="{FF2B5EF4-FFF2-40B4-BE49-F238E27FC236}">
                    <a16:creationId xmlns:a16="http://schemas.microsoft.com/office/drawing/2014/main" id="{259476D7-53A1-7147-0280-92A340FF60E5}"/>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6;p37">
                <a:extLst>
                  <a:ext uri="{FF2B5EF4-FFF2-40B4-BE49-F238E27FC236}">
                    <a16:creationId xmlns:a16="http://schemas.microsoft.com/office/drawing/2014/main" id="{995A2409-7E50-775B-4644-5BD067661DFA}"/>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7;p37">
                <a:extLst>
                  <a:ext uri="{FF2B5EF4-FFF2-40B4-BE49-F238E27FC236}">
                    <a16:creationId xmlns:a16="http://schemas.microsoft.com/office/drawing/2014/main" id="{425411C1-DD80-F3B5-D548-97C1A52B358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8;p37">
                <a:extLst>
                  <a:ext uri="{FF2B5EF4-FFF2-40B4-BE49-F238E27FC236}">
                    <a16:creationId xmlns:a16="http://schemas.microsoft.com/office/drawing/2014/main" id="{9383ADE4-7E8A-09EA-6473-2FF164096C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9;p37">
                <a:extLst>
                  <a:ext uri="{FF2B5EF4-FFF2-40B4-BE49-F238E27FC236}">
                    <a16:creationId xmlns:a16="http://schemas.microsoft.com/office/drawing/2014/main" id="{ECF83C67-D2AB-FCE8-214C-D0ECED0AB2F3}"/>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0;p37">
                <a:extLst>
                  <a:ext uri="{FF2B5EF4-FFF2-40B4-BE49-F238E27FC236}">
                    <a16:creationId xmlns:a16="http://schemas.microsoft.com/office/drawing/2014/main" id="{7BA58DAE-4CE1-695D-742F-5714AF1E61CF}"/>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1;p37">
                <a:extLst>
                  <a:ext uri="{FF2B5EF4-FFF2-40B4-BE49-F238E27FC236}">
                    <a16:creationId xmlns:a16="http://schemas.microsoft.com/office/drawing/2014/main" id="{78885596-365E-AD5A-F348-305BE0A466A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2;p37">
                <a:extLst>
                  <a:ext uri="{FF2B5EF4-FFF2-40B4-BE49-F238E27FC236}">
                    <a16:creationId xmlns:a16="http://schemas.microsoft.com/office/drawing/2014/main" id="{7A86EC12-8284-8535-5A6A-0D6E935DE881}"/>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3;p37">
                <a:extLst>
                  <a:ext uri="{FF2B5EF4-FFF2-40B4-BE49-F238E27FC236}">
                    <a16:creationId xmlns:a16="http://schemas.microsoft.com/office/drawing/2014/main" id="{3276C7C9-CF49-4632-8450-3785DA9CC020}"/>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4;p37">
                <a:extLst>
                  <a:ext uri="{FF2B5EF4-FFF2-40B4-BE49-F238E27FC236}">
                    <a16:creationId xmlns:a16="http://schemas.microsoft.com/office/drawing/2014/main" id="{1ABDAE94-AFD6-5EDC-4C8E-3677E6BA57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5;p37">
                <a:extLst>
                  <a:ext uri="{FF2B5EF4-FFF2-40B4-BE49-F238E27FC236}">
                    <a16:creationId xmlns:a16="http://schemas.microsoft.com/office/drawing/2014/main" id="{B137C210-45AB-DE68-F075-838D14AA0968}"/>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6;p37">
                <a:extLst>
                  <a:ext uri="{FF2B5EF4-FFF2-40B4-BE49-F238E27FC236}">
                    <a16:creationId xmlns:a16="http://schemas.microsoft.com/office/drawing/2014/main" id="{49A6CE1F-369D-7EBB-8FE1-2DD69793A2A9}"/>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7;p37">
                <a:extLst>
                  <a:ext uri="{FF2B5EF4-FFF2-40B4-BE49-F238E27FC236}">
                    <a16:creationId xmlns:a16="http://schemas.microsoft.com/office/drawing/2014/main" id="{633B681B-99CA-E29B-45B6-D782C53FB920}"/>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8;p37">
                <a:extLst>
                  <a:ext uri="{FF2B5EF4-FFF2-40B4-BE49-F238E27FC236}">
                    <a16:creationId xmlns:a16="http://schemas.microsoft.com/office/drawing/2014/main" id="{6ADEE063-EE68-88C6-4C67-C6E07366A331}"/>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9;p37">
                <a:extLst>
                  <a:ext uri="{FF2B5EF4-FFF2-40B4-BE49-F238E27FC236}">
                    <a16:creationId xmlns:a16="http://schemas.microsoft.com/office/drawing/2014/main" id="{426F12CD-8EAD-FF9B-7F5D-DB367B080CC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0;p37">
                <a:extLst>
                  <a:ext uri="{FF2B5EF4-FFF2-40B4-BE49-F238E27FC236}">
                    <a16:creationId xmlns:a16="http://schemas.microsoft.com/office/drawing/2014/main" id="{882DBED3-EEC3-B3C4-84DC-D72BC5AFB6B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1;p37">
                <a:extLst>
                  <a:ext uri="{FF2B5EF4-FFF2-40B4-BE49-F238E27FC236}">
                    <a16:creationId xmlns:a16="http://schemas.microsoft.com/office/drawing/2014/main" id="{015922DB-4DEC-BA36-36F9-104838805314}"/>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2;p37">
                <a:extLst>
                  <a:ext uri="{FF2B5EF4-FFF2-40B4-BE49-F238E27FC236}">
                    <a16:creationId xmlns:a16="http://schemas.microsoft.com/office/drawing/2014/main" id="{2545A195-7EC1-8A34-0B56-3EDBBEDD37B6}"/>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3;p37">
                <a:extLst>
                  <a:ext uri="{FF2B5EF4-FFF2-40B4-BE49-F238E27FC236}">
                    <a16:creationId xmlns:a16="http://schemas.microsoft.com/office/drawing/2014/main" id="{36FE2C26-752F-8F4D-15B6-AB662A1267D6}"/>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4;p37">
                <a:extLst>
                  <a:ext uri="{FF2B5EF4-FFF2-40B4-BE49-F238E27FC236}">
                    <a16:creationId xmlns:a16="http://schemas.microsoft.com/office/drawing/2014/main" id="{9AD81084-15AE-FB18-15BA-5AA32178FBC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5;p37">
                <a:extLst>
                  <a:ext uri="{FF2B5EF4-FFF2-40B4-BE49-F238E27FC236}">
                    <a16:creationId xmlns:a16="http://schemas.microsoft.com/office/drawing/2014/main" id="{52699B37-ACFA-6D48-E3CE-3CD75632D415}"/>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6;p37">
                <a:extLst>
                  <a:ext uri="{FF2B5EF4-FFF2-40B4-BE49-F238E27FC236}">
                    <a16:creationId xmlns:a16="http://schemas.microsoft.com/office/drawing/2014/main" id="{A5FB8C85-C8D6-5A2B-0594-EE33DCAB1E9A}"/>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7;p37">
                <a:extLst>
                  <a:ext uri="{FF2B5EF4-FFF2-40B4-BE49-F238E27FC236}">
                    <a16:creationId xmlns:a16="http://schemas.microsoft.com/office/drawing/2014/main" id="{5C5A0337-E2E4-3508-E425-FEA89A76ED01}"/>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8;p37">
                <a:extLst>
                  <a:ext uri="{FF2B5EF4-FFF2-40B4-BE49-F238E27FC236}">
                    <a16:creationId xmlns:a16="http://schemas.microsoft.com/office/drawing/2014/main" id="{85006D0F-7F4B-E9C9-0682-769FCE9B0D76}"/>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0" name="Google Shape;4349;p60">
            <a:extLst>
              <a:ext uri="{FF2B5EF4-FFF2-40B4-BE49-F238E27FC236}">
                <a16:creationId xmlns:a16="http://schemas.microsoft.com/office/drawing/2014/main" id="{55407AD1-80FA-827D-D438-62AC9E37EC8C}"/>
              </a:ext>
            </a:extLst>
          </p:cNvPr>
          <p:cNvGrpSpPr/>
          <p:nvPr/>
        </p:nvGrpSpPr>
        <p:grpSpPr>
          <a:xfrm rot="20760987">
            <a:off x="760504" y="3309204"/>
            <a:ext cx="1689666" cy="1746120"/>
            <a:chOff x="6724338" y="3793613"/>
            <a:chExt cx="909050" cy="957900"/>
          </a:xfrm>
        </p:grpSpPr>
        <p:sp>
          <p:nvSpPr>
            <p:cNvPr id="1801" name="Google Shape;4350;p60">
              <a:extLst>
                <a:ext uri="{FF2B5EF4-FFF2-40B4-BE49-F238E27FC236}">
                  <a16:creationId xmlns:a16="http://schemas.microsoft.com/office/drawing/2014/main" id="{E888B686-C7A2-E28F-DE1F-FE9B8B9B3663}"/>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4351;p60">
              <a:extLst>
                <a:ext uri="{FF2B5EF4-FFF2-40B4-BE49-F238E27FC236}">
                  <a16:creationId xmlns:a16="http://schemas.microsoft.com/office/drawing/2014/main" id="{72A4CC60-1314-FA49-D27F-08CB41D42903}"/>
                </a:ext>
              </a:extLst>
            </p:cNvPr>
            <p:cNvGrpSpPr/>
            <p:nvPr/>
          </p:nvGrpSpPr>
          <p:grpSpPr>
            <a:xfrm>
              <a:off x="6724338" y="3793613"/>
              <a:ext cx="909050" cy="957900"/>
              <a:chOff x="6730150" y="2805850"/>
              <a:chExt cx="909050" cy="957900"/>
            </a:xfrm>
          </p:grpSpPr>
          <p:sp>
            <p:nvSpPr>
              <p:cNvPr id="1803" name="Google Shape;4352;p60">
                <a:extLst>
                  <a:ext uri="{FF2B5EF4-FFF2-40B4-BE49-F238E27FC236}">
                    <a16:creationId xmlns:a16="http://schemas.microsoft.com/office/drawing/2014/main" id="{59F469A2-6DD9-5130-30F2-CEA11314A515}"/>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4353;p60">
                <a:extLst>
                  <a:ext uri="{FF2B5EF4-FFF2-40B4-BE49-F238E27FC236}">
                    <a16:creationId xmlns:a16="http://schemas.microsoft.com/office/drawing/2014/main" id="{396501DE-A45C-2D5F-CA4A-E636CAA85A57}"/>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4354;p60">
                <a:extLst>
                  <a:ext uri="{FF2B5EF4-FFF2-40B4-BE49-F238E27FC236}">
                    <a16:creationId xmlns:a16="http://schemas.microsoft.com/office/drawing/2014/main" id="{B5DA3C3A-316D-7004-D734-655CDEDBDD2E}"/>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4355;p60">
                <a:extLst>
                  <a:ext uri="{FF2B5EF4-FFF2-40B4-BE49-F238E27FC236}">
                    <a16:creationId xmlns:a16="http://schemas.microsoft.com/office/drawing/2014/main" id="{E4D17BDC-51C1-78AA-C9E4-43A0E8E701B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356;p60">
                <a:extLst>
                  <a:ext uri="{FF2B5EF4-FFF2-40B4-BE49-F238E27FC236}">
                    <a16:creationId xmlns:a16="http://schemas.microsoft.com/office/drawing/2014/main" id="{8726A220-95A3-EFBD-3292-9545ED245CC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357;p60">
                <a:extLst>
                  <a:ext uri="{FF2B5EF4-FFF2-40B4-BE49-F238E27FC236}">
                    <a16:creationId xmlns:a16="http://schemas.microsoft.com/office/drawing/2014/main" id="{DC769864-EA16-7E02-50D6-DFD57C2E987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358;p60">
                <a:extLst>
                  <a:ext uri="{FF2B5EF4-FFF2-40B4-BE49-F238E27FC236}">
                    <a16:creationId xmlns:a16="http://schemas.microsoft.com/office/drawing/2014/main" id="{F797318E-44D3-F3AB-D43D-7A0DEED1D5B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359;p60">
                <a:extLst>
                  <a:ext uri="{FF2B5EF4-FFF2-40B4-BE49-F238E27FC236}">
                    <a16:creationId xmlns:a16="http://schemas.microsoft.com/office/drawing/2014/main" id="{EB6227AE-B4E2-CBCB-B8BA-14759A740E8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360;p60">
                <a:extLst>
                  <a:ext uri="{FF2B5EF4-FFF2-40B4-BE49-F238E27FC236}">
                    <a16:creationId xmlns:a16="http://schemas.microsoft.com/office/drawing/2014/main" id="{C005EE35-6B3D-EA77-03DB-B442FCEC31AA}"/>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361;p60">
                <a:extLst>
                  <a:ext uri="{FF2B5EF4-FFF2-40B4-BE49-F238E27FC236}">
                    <a16:creationId xmlns:a16="http://schemas.microsoft.com/office/drawing/2014/main" id="{6F8E6D4E-BDF8-3DBB-CCCA-5EB51D710699}"/>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362;p60">
                <a:extLst>
                  <a:ext uri="{FF2B5EF4-FFF2-40B4-BE49-F238E27FC236}">
                    <a16:creationId xmlns:a16="http://schemas.microsoft.com/office/drawing/2014/main" id="{DB7347DA-6B39-2D40-C69F-F4073AB05B99}"/>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363;p60">
                <a:extLst>
                  <a:ext uri="{FF2B5EF4-FFF2-40B4-BE49-F238E27FC236}">
                    <a16:creationId xmlns:a16="http://schemas.microsoft.com/office/drawing/2014/main" id="{DD457D29-69AE-B4FA-B019-E0F171E536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364;p60">
                <a:extLst>
                  <a:ext uri="{FF2B5EF4-FFF2-40B4-BE49-F238E27FC236}">
                    <a16:creationId xmlns:a16="http://schemas.microsoft.com/office/drawing/2014/main" id="{E9F43771-FB90-1339-D29D-6FC7DA7C2F4A}"/>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365;p60">
                <a:extLst>
                  <a:ext uri="{FF2B5EF4-FFF2-40B4-BE49-F238E27FC236}">
                    <a16:creationId xmlns:a16="http://schemas.microsoft.com/office/drawing/2014/main" id="{1192ECF1-7B2F-5EA9-8B5A-16B839F9596E}"/>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366;p60">
                <a:extLst>
                  <a:ext uri="{FF2B5EF4-FFF2-40B4-BE49-F238E27FC236}">
                    <a16:creationId xmlns:a16="http://schemas.microsoft.com/office/drawing/2014/main" id="{C1482E60-AD1C-7868-81A6-8125F918F0C7}"/>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367;p60">
                <a:extLst>
                  <a:ext uri="{FF2B5EF4-FFF2-40B4-BE49-F238E27FC236}">
                    <a16:creationId xmlns:a16="http://schemas.microsoft.com/office/drawing/2014/main" id="{4FC3F146-D9D7-EED3-2EEC-7FC9809B1D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368;p60">
                <a:extLst>
                  <a:ext uri="{FF2B5EF4-FFF2-40B4-BE49-F238E27FC236}">
                    <a16:creationId xmlns:a16="http://schemas.microsoft.com/office/drawing/2014/main" id="{957078E6-F8CE-9642-A40B-D7A530C4B118}"/>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369;p60">
                <a:extLst>
                  <a:ext uri="{FF2B5EF4-FFF2-40B4-BE49-F238E27FC236}">
                    <a16:creationId xmlns:a16="http://schemas.microsoft.com/office/drawing/2014/main" id="{A4472EE3-55E4-0E50-4D61-7E13F378332F}"/>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370;p60">
                <a:extLst>
                  <a:ext uri="{FF2B5EF4-FFF2-40B4-BE49-F238E27FC236}">
                    <a16:creationId xmlns:a16="http://schemas.microsoft.com/office/drawing/2014/main" id="{F7A01B6F-AF7B-84B4-9443-6F9AAC454FEC}"/>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371;p60">
                <a:extLst>
                  <a:ext uri="{FF2B5EF4-FFF2-40B4-BE49-F238E27FC236}">
                    <a16:creationId xmlns:a16="http://schemas.microsoft.com/office/drawing/2014/main" id="{C5A352C9-BA29-CF99-0F7F-0DC4DAB32A7D}"/>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372;p60">
                <a:extLst>
                  <a:ext uri="{FF2B5EF4-FFF2-40B4-BE49-F238E27FC236}">
                    <a16:creationId xmlns:a16="http://schemas.microsoft.com/office/drawing/2014/main" id="{091CF016-5A63-E4C1-E321-5F2EBE27A543}"/>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373;p60">
                <a:extLst>
                  <a:ext uri="{FF2B5EF4-FFF2-40B4-BE49-F238E27FC236}">
                    <a16:creationId xmlns:a16="http://schemas.microsoft.com/office/drawing/2014/main" id="{23DF9828-3C53-884E-5AA3-E4D4D4BFC7B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374;p60">
                <a:extLst>
                  <a:ext uri="{FF2B5EF4-FFF2-40B4-BE49-F238E27FC236}">
                    <a16:creationId xmlns:a16="http://schemas.microsoft.com/office/drawing/2014/main" id="{8C0E54F7-1F4D-4555-F261-A74FAA145167}"/>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375;p60">
                <a:extLst>
                  <a:ext uri="{FF2B5EF4-FFF2-40B4-BE49-F238E27FC236}">
                    <a16:creationId xmlns:a16="http://schemas.microsoft.com/office/drawing/2014/main" id="{C77C1A82-628E-A0C3-0B5E-80359916E146}"/>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376;p60">
                <a:extLst>
                  <a:ext uri="{FF2B5EF4-FFF2-40B4-BE49-F238E27FC236}">
                    <a16:creationId xmlns:a16="http://schemas.microsoft.com/office/drawing/2014/main" id="{B5CCCEFA-4378-96D6-5981-B5D40D96AB0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377;p60">
                <a:extLst>
                  <a:ext uri="{FF2B5EF4-FFF2-40B4-BE49-F238E27FC236}">
                    <a16:creationId xmlns:a16="http://schemas.microsoft.com/office/drawing/2014/main" id="{0C2BA559-8259-C4C4-2553-BAF8C3F03773}"/>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378;p60">
                <a:extLst>
                  <a:ext uri="{FF2B5EF4-FFF2-40B4-BE49-F238E27FC236}">
                    <a16:creationId xmlns:a16="http://schemas.microsoft.com/office/drawing/2014/main" id="{A05DC265-81C0-4DF0-EC1B-2352477761B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379;p60">
                <a:extLst>
                  <a:ext uri="{FF2B5EF4-FFF2-40B4-BE49-F238E27FC236}">
                    <a16:creationId xmlns:a16="http://schemas.microsoft.com/office/drawing/2014/main" id="{687D486D-C1F9-46B3-61A8-F986C18A153B}"/>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380;p60">
                <a:extLst>
                  <a:ext uri="{FF2B5EF4-FFF2-40B4-BE49-F238E27FC236}">
                    <a16:creationId xmlns:a16="http://schemas.microsoft.com/office/drawing/2014/main" id="{06FB33A9-C201-8588-4F94-212C74AB469A}"/>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381;p60">
                <a:extLst>
                  <a:ext uri="{FF2B5EF4-FFF2-40B4-BE49-F238E27FC236}">
                    <a16:creationId xmlns:a16="http://schemas.microsoft.com/office/drawing/2014/main" id="{8464B72B-D2FA-B042-144C-7DECE42C763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382;p60">
                <a:extLst>
                  <a:ext uri="{FF2B5EF4-FFF2-40B4-BE49-F238E27FC236}">
                    <a16:creationId xmlns:a16="http://schemas.microsoft.com/office/drawing/2014/main" id="{1C7A5F1E-078F-2139-C8F5-16383B6C4D01}"/>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383;p60">
                <a:extLst>
                  <a:ext uri="{FF2B5EF4-FFF2-40B4-BE49-F238E27FC236}">
                    <a16:creationId xmlns:a16="http://schemas.microsoft.com/office/drawing/2014/main" id="{E0812521-3BD5-C4E9-7F3A-BF896BB5A3B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384;p60">
                <a:extLst>
                  <a:ext uri="{FF2B5EF4-FFF2-40B4-BE49-F238E27FC236}">
                    <a16:creationId xmlns:a16="http://schemas.microsoft.com/office/drawing/2014/main" id="{90325501-9DBB-EE07-6099-B9C24BB4502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385;p60">
                <a:extLst>
                  <a:ext uri="{FF2B5EF4-FFF2-40B4-BE49-F238E27FC236}">
                    <a16:creationId xmlns:a16="http://schemas.microsoft.com/office/drawing/2014/main" id="{64F124E2-D6E0-C5D3-922F-0D862D0113B6}"/>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386;p60">
                <a:extLst>
                  <a:ext uri="{FF2B5EF4-FFF2-40B4-BE49-F238E27FC236}">
                    <a16:creationId xmlns:a16="http://schemas.microsoft.com/office/drawing/2014/main" id="{7295C4FA-1509-83B1-16EA-58359E6DF1B4}"/>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1" name="Title 1840">
            <a:extLst>
              <a:ext uri="{FF2B5EF4-FFF2-40B4-BE49-F238E27FC236}">
                <a16:creationId xmlns:a16="http://schemas.microsoft.com/office/drawing/2014/main" id="{82724C57-CA9D-2AC2-6C0A-6733736E3392}"/>
              </a:ext>
            </a:extLst>
          </p:cNvPr>
          <p:cNvSpPr>
            <a:spLocks noGrp="1"/>
          </p:cNvSpPr>
          <p:nvPr>
            <p:ph type="title"/>
          </p:nvPr>
        </p:nvSpPr>
        <p:spPr>
          <a:xfrm>
            <a:off x="2451423" y="1764894"/>
            <a:ext cx="4241100" cy="1547900"/>
          </a:xfrm>
        </p:spPr>
        <p:txBody>
          <a:bodyPr/>
          <a:lstStyle/>
          <a:p>
            <a:r>
              <a:rPr lang="en-US" sz="4000"/>
              <a:t>Problem Statement</a:t>
            </a:r>
          </a:p>
        </p:txBody>
      </p:sp>
      <p:grpSp>
        <p:nvGrpSpPr>
          <p:cNvPr id="1842" name="Google Shape;1980;p41">
            <a:extLst>
              <a:ext uri="{FF2B5EF4-FFF2-40B4-BE49-F238E27FC236}">
                <a16:creationId xmlns:a16="http://schemas.microsoft.com/office/drawing/2014/main" id="{F0C809AC-8EDA-6408-A51F-F59C6A226F53}"/>
              </a:ext>
            </a:extLst>
          </p:cNvPr>
          <p:cNvGrpSpPr/>
          <p:nvPr/>
        </p:nvGrpSpPr>
        <p:grpSpPr>
          <a:xfrm rot="7619158">
            <a:off x="-2257051" y="-1850760"/>
            <a:ext cx="1481235" cy="1882250"/>
            <a:chOff x="6563538" y="3254525"/>
            <a:chExt cx="543850" cy="679575"/>
          </a:xfrm>
        </p:grpSpPr>
        <p:sp>
          <p:nvSpPr>
            <p:cNvPr id="1843" name="Google Shape;1981;p41">
              <a:extLst>
                <a:ext uri="{FF2B5EF4-FFF2-40B4-BE49-F238E27FC236}">
                  <a16:creationId xmlns:a16="http://schemas.microsoft.com/office/drawing/2014/main" id="{88771699-2128-ED50-C4CA-8DCC6EEBB9FB}"/>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982;p41">
              <a:extLst>
                <a:ext uri="{FF2B5EF4-FFF2-40B4-BE49-F238E27FC236}">
                  <a16:creationId xmlns:a16="http://schemas.microsoft.com/office/drawing/2014/main" id="{7FFE7CBD-BC39-46CD-DCE7-79AA8F4998BB}"/>
                </a:ext>
              </a:extLst>
            </p:cNvPr>
            <p:cNvGrpSpPr/>
            <p:nvPr/>
          </p:nvGrpSpPr>
          <p:grpSpPr>
            <a:xfrm>
              <a:off x="6563538" y="3254525"/>
              <a:ext cx="543850" cy="679575"/>
              <a:chOff x="6131100" y="2750475"/>
              <a:chExt cx="543850" cy="679575"/>
            </a:xfrm>
          </p:grpSpPr>
          <p:sp>
            <p:nvSpPr>
              <p:cNvPr id="1845" name="Google Shape;1983;p41">
                <a:extLst>
                  <a:ext uri="{FF2B5EF4-FFF2-40B4-BE49-F238E27FC236}">
                    <a16:creationId xmlns:a16="http://schemas.microsoft.com/office/drawing/2014/main" id="{7B4D476B-C47A-F482-750B-758295A6E6E4}"/>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984;p41">
                <a:extLst>
                  <a:ext uri="{FF2B5EF4-FFF2-40B4-BE49-F238E27FC236}">
                    <a16:creationId xmlns:a16="http://schemas.microsoft.com/office/drawing/2014/main" id="{892F3284-D985-6F95-4C94-D1B4249B1AE4}"/>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985;p41">
                <a:extLst>
                  <a:ext uri="{FF2B5EF4-FFF2-40B4-BE49-F238E27FC236}">
                    <a16:creationId xmlns:a16="http://schemas.microsoft.com/office/drawing/2014/main" id="{9CD43DC3-6F87-AED4-7B1D-C2BAC55B25FF}"/>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986;p41">
                <a:extLst>
                  <a:ext uri="{FF2B5EF4-FFF2-40B4-BE49-F238E27FC236}">
                    <a16:creationId xmlns:a16="http://schemas.microsoft.com/office/drawing/2014/main" id="{C7AB79F9-5087-FCEE-6856-B81EE20CEC22}"/>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987;p41">
                <a:extLst>
                  <a:ext uri="{FF2B5EF4-FFF2-40B4-BE49-F238E27FC236}">
                    <a16:creationId xmlns:a16="http://schemas.microsoft.com/office/drawing/2014/main" id="{87D05873-DEF7-DF65-B0C0-BC5C29DEB4C5}"/>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988;p41">
                <a:extLst>
                  <a:ext uri="{FF2B5EF4-FFF2-40B4-BE49-F238E27FC236}">
                    <a16:creationId xmlns:a16="http://schemas.microsoft.com/office/drawing/2014/main" id="{09CAA8FF-184C-1C32-7240-49337E51CA35}"/>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989;p41">
                <a:extLst>
                  <a:ext uri="{FF2B5EF4-FFF2-40B4-BE49-F238E27FC236}">
                    <a16:creationId xmlns:a16="http://schemas.microsoft.com/office/drawing/2014/main" id="{9743309F-CF64-B4F6-6197-526592922720}"/>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990;p41">
                <a:extLst>
                  <a:ext uri="{FF2B5EF4-FFF2-40B4-BE49-F238E27FC236}">
                    <a16:creationId xmlns:a16="http://schemas.microsoft.com/office/drawing/2014/main" id="{DF2DFFAA-90BB-B463-FD7B-7D3A9B6115B2}"/>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991;p41">
                <a:extLst>
                  <a:ext uri="{FF2B5EF4-FFF2-40B4-BE49-F238E27FC236}">
                    <a16:creationId xmlns:a16="http://schemas.microsoft.com/office/drawing/2014/main" id="{2BC56AAA-5E3C-20C3-72F9-9D7087A52789}"/>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992;p41">
                <a:extLst>
                  <a:ext uri="{FF2B5EF4-FFF2-40B4-BE49-F238E27FC236}">
                    <a16:creationId xmlns:a16="http://schemas.microsoft.com/office/drawing/2014/main" id="{0132A2EC-3BED-57A8-944B-B153A649A2E9}"/>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993;p41">
                <a:extLst>
                  <a:ext uri="{FF2B5EF4-FFF2-40B4-BE49-F238E27FC236}">
                    <a16:creationId xmlns:a16="http://schemas.microsoft.com/office/drawing/2014/main" id="{8E6A238C-26CB-A36C-006C-2593103D5085}"/>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994;p41">
                <a:extLst>
                  <a:ext uri="{FF2B5EF4-FFF2-40B4-BE49-F238E27FC236}">
                    <a16:creationId xmlns:a16="http://schemas.microsoft.com/office/drawing/2014/main" id="{2BCC58C7-CE73-93DD-3B6B-ECB90AAE0BFC}"/>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995;p41">
                <a:extLst>
                  <a:ext uri="{FF2B5EF4-FFF2-40B4-BE49-F238E27FC236}">
                    <a16:creationId xmlns:a16="http://schemas.microsoft.com/office/drawing/2014/main" id="{7AAD2FF4-8765-18CC-BC59-B50B7DC6FC24}"/>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996;p41">
                <a:extLst>
                  <a:ext uri="{FF2B5EF4-FFF2-40B4-BE49-F238E27FC236}">
                    <a16:creationId xmlns:a16="http://schemas.microsoft.com/office/drawing/2014/main" id="{1F55B222-3FBE-A819-8C41-B801AAFF1308}"/>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997;p41">
                <a:extLst>
                  <a:ext uri="{FF2B5EF4-FFF2-40B4-BE49-F238E27FC236}">
                    <a16:creationId xmlns:a16="http://schemas.microsoft.com/office/drawing/2014/main" id="{69CFEE80-37D6-9BF5-57DD-C4F70DD63E8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998;p41">
                <a:extLst>
                  <a:ext uri="{FF2B5EF4-FFF2-40B4-BE49-F238E27FC236}">
                    <a16:creationId xmlns:a16="http://schemas.microsoft.com/office/drawing/2014/main" id="{89AA5E63-7875-4ABA-DB1C-C747FC126E55}"/>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999;p41">
                <a:extLst>
                  <a:ext uri="{FF2B5EF4-FFF2-40B4-BE49-F238E27FC236}">
                    <a16:creationId xmlns:a16="http://schemas.microsoft.com/office/drawing/2014/main" id="{3BFF1C8D-4A59-6B28-0CEF-7D2BAEF5330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000;p41">
                <a:extLst>
                  <a:ext uri="{FF2B5EF4-FFF2-40B4-BE49-F238E27FC236}">
                    <a16:creationId xmlns:a16="http://schemas.microsoft.com/office/drawing/2014/main" id="{A5E771E1-0EF1-CE3C-E03C-BAFD2C3B9992}"/>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001;p41">
                <a:extLst>
                  <a:ext uri="{FF2B5EF4-FFF2-40B4-BE49-F238E27FC236}">
                    <a16:creationId xmlns:a16="http://schemas.microsoft.com/office/drawing/2014/main" id="{A5E57BCE-C9AB-D107-BA6D-05CAE0D737B8}"/>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002;p41">
                <a:extLst>
                  <a:ext uri="{FF2B5EF4-FFF2-40B4-BE49-F238E27FC236}">
                    <a16:creationId xmlns:a16="http://schemas.microsoft.com/office/drawing/2014/main" id="{7DE8BAA2-0B17-9DA3-869A-875C1C8BE6A9}"/>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003;p41">
                <a:extLst>
                  <a:ext uri="{FF2B5EF4-FFF2-40B4-BE49-F238E27FC236}">
                    <a16:creationId xmlns:a16="http://schemas.microsoft.com/office/drawing/2014/main" id="{CA76E1EE-29DE-5DF5-F456-ECF578D3E7C0}"/>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004;p41">
                <a:extLst>
                  <a:ext uri="{FF2B5EF4-FFF2-40B4-BE49-F238E27FC236}">
                    <a16:creationId xmlns:a16="http://schemas.microsoft.com/office/drawing/2014/main" id="{707F737A-3048-9C90-14DB-C7B01CC7CD93}"/>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005;p41">
                <a:extLst>
                  <a:ext uri="{FF2B5EF4-FFF2-40B4-BE49-F238E27FC236}">
                    <a16:creationId xmlns:a16="http://schemas.microsoft.com/office/drawing/2014/main" id="{E71795E8-A83D-2552-E0D3-79A52C67F7F9}"/>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006;p41">
                <a:extLst>
                  <a:ext uri="{FF2B5EF4-FFF2-40B4-BE49-F238E27FC236}">
                    <a16:creationId xmlns:a16="http://schemas.microsoft.com/office/drawing/2014/main" id="{6D3C7513-E437-2FCA-DD73-1B7A3FC515C9}"/>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007;p41">
                <a:extLst>
                  <a:ext uri="{FF2B5EF4-FFF2-40B4-BE49-F238E27FC236}">
                    <a16:creationId xmlns:a16="http://schemas.microsoft.com/office/drawing/2014/main" id="{2C04FCF2-8918-1AB3-AD91-BFC6C2B59960}"/>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2008;p41">
                <a:extLst>
                  <a:ext uri="{FF2B5EF4-FFF2-40B4-BE49-F238E27FC236}">
                    <a16:creationId xmlns:a16="http://schemas.microsoft.com/office/drawing/2014/main" id="{12CDBC1F-AA4A-6ACC-5431-ECF0B4BE2FB0}"/>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009;p41">
                <a:extLst>
                  <a:ext uri="{FF2B5EF4-FFF2-40B4-BE49-F238E27FC236}">
                    <a16:creationId xmlns:a16="http://schemas.microsoft.com/office/drawing/2014/main" id="{3B0663E6-22A0-EB73-CD71-8AC73931E6BF}"/>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010;p41">
                <a:extLst>
                  <a:ext uri="{FF2B5EF4-FFF2-40B4-BE49-F238E27FC236}">
                    <a16:creationId xmlns:a16="http://schemas.microsoft.com/office/drawing/2014/main" id="{19F46EBF-D7E3-A7CE-6AA0-18F8DE27473F}"/>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011;p41">
                <a:extLst>
                  <a:ext uri="{FF2B5EF4-FFF2-40B4-BE49-F238E27FC236}">
                    <a16:creationId xmlns:a16="http://schemas.microsoft.com/office/drawing/2014/main" id="{7550107C-94B9-2E4A-F49A-2A74C7E105D1}"/>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012;p41">
                <a:extLst>
                  <a:ext uri="{FF2B5EF4-FFF2-40B4-BE49-F238E27FC236}">
                    <a16:creationId xmlns:a16="http://schemas.microsoft.com/office/drawing/2014/main" id="{4B191FB9-1EAE-A997-7D39-E8B092D40BED}"/>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013;p41">
                <a:extLst>
                  <a:ext uri="{FF2B5EF4-FFF2-40B4-BE49-F238E27FC236}">
                    <a16:creationId xmlns:a16="http://schemas.microsoft.com/office/drawing/2014/main" id="{676536AD-30EE-CA3E-6CC8-3B1FE6E070C0}"/>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0" name="Google Shape;1955;p41">
            <a:extLst>
              <a:ext uri="{FF2B5EF4-FFF2-40B4-BE49-F238E27FC236}">
                <a16:creationId xmlns:a16="http://schemas.microsoft.com/office/drawing/2014/main" id="{6A09ABB7-88DD-AD20-85A3-64D18B4EC900}"/>
              </a:ext>
            </a:extLst>
          </p:cNvPr>
          <p:cNvSpPr/>
          <p:nvPr/>
        </p:nvSpPr>
        <p:spPr>
          <a:xfrm>
            <a:off x="3658704" y="-2220607"/>
            <a:ext cx="1746900" cy="1744800"/>
          </a:xfrm>
          <a:prstGeom prst="roundRect">
            <a:avLst>
              <a:gd name="adj" fmla="val 57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956;p41">
            <a:extLst>
              <a:ext uri="{FF2B5EF4-FFF2-40B4-BE49-F238E27FC236}">
                <a16:creationId xmlns:a16="http://schemas.microsoft.com/office/drawing/2014/main" id="{48D1DA16-D1CD-EB6B-2BC5-7D541060CBA9}"/>
              </a:ext>
            </a:extLst>
          </p:cNvPr>
          <p:cNvGrpSpPr/>
          <p:nvPr/>
        </p:nvGrpSpPr>
        <p:grpSpPr>
          <a:xfrm>
            <a:off x="4006089" y="-1843429"/>
            <a:ext cx="1052121" cy="990345"/>
            <a:chOff x="3685713" y="4288888"/>
            <a:chExt cx="329550" cy="310200"/>
          </a:xfrm>
        </p:grpSpPr>
        <p:sp>
          <p:nvSpPr>
            <p:cNvPr id="1622" name="Google Shape;1957;p41">
              <a:extLst>
                <a:ext uri="{FF2B5EF4-FFF2-40B4-BE49-F238E27FC236}">
                  <a16:creationId xmlns:a16="http://schemas.microsoft.com/office/drawing/2014/main" id="{F17A0DB0-CF34-2B29-5220-009167701B4F}"/>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958;p41">
              <a:extLst>
                <a:ext uri="{FF2B5EF4-FFF2-40B4-BE49-F238E27FC236}">
                  <a16:creationId xmlns:a16="http://schemas.microsoft.com/office/drawing/2014/main" id="{5DE1920B-F3AE-BDD1-1E45-C9DBD5B4C5C9}"/>
                </a:ext>
              </a:extLst>
            </p:cNvPr>
            <p:cNvGrpSpPr/>
            <p:nvPr/>
          </p:nvGrpSpPr>
          <p:grpSpPr>
            <a:xfrm>
              <a:off x="3685713" y="4289050"/>
              <a:ext cx="329550" cy="309875"/>
              <a:chOff x="3816825" y="4572725"/>
              <a:chExt cx="329550" cy="309875"/>
            </a:xfrm>
          </p:grpSpPr>
          <p:sp>
            <p:nvSpPr>
              <p:cNvPr id="1624" name="Google Shape;1959;p41">
                <a:extLst>
                  <a:ext uri="{FF2B5EF4-FFF2-40B4-BE49-F238E27FC236}">
                    <a16:creationId xmlns:a16="http://schemas.microsoft.com/office/drawing/2014/main" id="{45E28B6D-2BB8-8BF1-2CF9-02C775546217}"/>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960;p41">
                <a:extLst>
                  <a:ext uri="{FF2B5EF4-FFF2-40B4-BE49-F238E27FC236}">
                    <a16:creationId xmlns:a16="http://schemas.microsoft.com/office/drawing/2014/main" id="{259767E3-EE6E-6BB7-B16F-350F33C13CE0}"/>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961;p41">
                <a:extLst>
                  <a:ext uri="{FF2B5EF4-FFF2-40B4-BE49-F238E27FC236}">
                    <a16:creationId xmlns:a16="http://schemas.microsoft.com/office/drawing/2014/main" id="{3854F1B3-723C-060D-E65A-AFBB0B2B6FE0}"/>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962;p41">
                <a:extLst>
                  <a:ext uri="{FF2B5EF4-FFF2-40B4-BE49-F238E27FC236}">
                    <a16:creationId xmlns:a16="http://schemas.microsoft.com/office/drawing/2014/main" id="{14D422DD-31E2-45FA-EC7A-BB6AF599C3FF}"/>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963;p41">
                <a:extLst>
                  <a:ext uri="{FF2B5EF4-FFF2-40B4-BE49-F238E27FC236}">
                    <a16:creationId xmlns:a16="http://schemas.microsoft.com/office/drawing/2014/main" id="{7D364705-6526-0DE2-4F48-A8ED8C47BB28}"/>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964;p41">
                <a:extLst>
                  <a:ext uri="{FF2B5EF4-FFF2-40B4-BE49-F238E27FC236}">
                    <a16:creationId xmlns:a16="http://schemas.microsoft.com/office/drawing/2014/main" id="{5C981940-8E54-8925-95B7-8E39CC7AE89A}"/>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965;p41">
                <a:extLst>
                  <a:ext uri="{FF2B5EF4-FFF2-40B4-BE49-F238E27FC236}">
                    <a16:creationId xmlns:a16="http://schemas.microsoft.com/office/drawing/2014/main" id="{252EEF7E-F98E-99B4-7111-E36A11B2130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966;p41">
                <a:extLst>
                  <a:ext uri="{FF2B5EF4-FFF2-40B4-BE49-F238E27FC236}">
                    <a16:creationId xmlns:a16="http://schemas.microsoft.com/office/drawing/2014/main" id="{0C37FFEB-2BD2-0021-F082-50101D494B37}"/>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967;p41">
                <a:extLst>
                  <a:ext uri="{FF2B5EF4-FFF2-40B4-BE49-F238E27FC236}">
                    <a16:creationId xmlns:a16="http://schemas.microsoft.com/office/drawing/2014/main" id="{DE8B98C0-B486-5DFC-EBC4-C91834498668}"/>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968;p41">
                <a:extLst>
                  <a:ext uri="{FF2B5EF4-FFF2-40B4-BE49-F238E27FC236}">
                    <a16:creationId xmlns:a16="http://schemas.microsoft.com/office/drawing/2014/main" id="{418487F2-53D6-6ECC-AB95-F807BDAD130A}"/>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969;p41">
                <a:extLst>
                  <a:ext uri="{FF2B5EF4-FFF2-40B4-BE49-F238E27FC236}">
                    <a16:creationId xmlns:a16="http://schemas.microsoft.com/office/drawing/2014/main" id="{C97D24AB-8C24-2943-12FC-970A7A6C2635}"/>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970;p41">
                <a:extLst>
                  <a:ext uri="{FF2B5EF4-FFF2-40B4-BE49-F238E27FC236}">
                    <a16:creationId xmlns:a16="http://schemas.microsoft.com/office/drawing/2014/main" id="{1543D954-3E7A-B99E-934F-38805C9388F3}"/>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971;p41">
                <a:extLst>
                  <a:ext uri="{FF2B5EF4-FFF2-40B4-BE49-F238E27FC236}">
                    <a16:creationId xmlns:a16="http://schemas.microsoft.com/office/drawing/2014/main" id="{016EA69E-99D2-FC0D-D811-9A78C93A3C95}"/>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972;p41">
                <a:extLst>
                  <a:ext uri="{FF2B5EF4-FFF2-40B4-BE49-F238E27FC236}">
                    <a16:creationId xmlns:a16="http://schemas.microsoft.com/office/drawing/2014/main" id="{1A3FBD99-1EE1-4ABC-6D1F-675D68923A0E}"/>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973;p41">
                <a:extLst>
                  <a:ext uri="{FF2B5EF4-FFF2-40B4-BE49-F238E27FC236}">
                    <a16:creationId xmlns:a16="http://schemas.microsoft.com/office/drawing/2014/main" id="{43452DC3-1F2A-99F4-0863-5D25E9D87A9E}"/>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974;p41">
                <a:extLst>
                  <a:ext uri="{FF2B5EF4-FFF2-40B4-BE49-F238E27FC236}">
                    <a16:creationId xmlns:a16="http://schemas.microsoft.com/office/drawing/2014/main" id="{46DE9F80-55A2-4C13-8484-05B3B7F6210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975;p41">
                <a:extLst>
                  <a:ext uri="{FF2B5EF4-FFF2-40B4-BE49-F238E27FC236}">
                    <a16:creationId xmlns:a16="http://schemas.microsoft.com/office/drawing/2014/main" id="{3D68C4AD-5A14-DCAC-8A46-F6C9380A1BD6}"/>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976;p41">
                <a:extLst>
                  <a:ext uri="{FF2B5EF4-FFF2-40B4-BE49-F238E27FC236}">
                    <a16:creationId xmlns:a16="http://schemas.microsoft.com/office/drawing/2014/main" id="{66A0E618-0901-46D5-E456-F5F0A1AA335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977;p41">
                <a:extLst>
                  <a:ext uri="{FF2B5EF4-FFF2-40B4-BE49-F238E27FC236}">
                    <a16:creationId xmlns:a16="http://schemas.microsoft.com/office/drawing/2014/main" id="{5ABCB64D-F3B0-0878-633F-CB89D67AEDEA}"/>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978;p41">
                <a:extLst>
                  <a:ext uri="{FF2B5EF4-FFF2-40B4-BE49-F238E27FC236}">
                    <a16:creationId xmlns:a16="http://schemas.microsoft.com/office/drawing/2014/main" id="{1BFF1344-7C86-DFB0-86E3-7FB61AE5007B}"/>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979;p41">
                <a:extLst>
                  <a:ext uri="{FF2B5EF4-FFF2-40B4-BE49-F238E27FC236}">
                    <a16:creationId xmlns:a16="http://schemas.microsoft.com/office/drawing/2014/main" id="{79EF4058-BEC5-2239-8B1A-3867E4810BBB}"/>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45" name="Picture 1644" descr="A blue and yellow vehicle with wires and wheels&#10;&#10;Description automatically generated">
            <a:extLst>
              <a:ext uri="{FF2B5EF4-FFF2-40B4-BE49-F238E27FC236}">
                <a16:creationId xmlns:a16="http://schemas.microsoft.com/office/drawing/2014/main" id="{F8D44581-DBED-D114-1BCD-5C078748E79E}"/>
              </a:ext>
            </a:extLst>
          </p:cNvPr>
          <p:cNvPicPr>
            <a:picLocks noChangeAspect="1"/>
          </p:cNvPicPr>
          <p:nvPr/>
        </p:nvPicPr>
        <p:blipFill>
          <a:blip r:embed="rId3"/>
          <a:stretch>
            <a:fillRect/>
          </a:stretch>
        </p:blipFill>
        <p:spPr>
          <a:xfrm rot="21163298">
            <a:off x="3687211" y="-2262705"/>
            <a:ext cx="1746900" cy="2327856"/>
          </a:xfrm>
          <a:prstGeom prst="rect">
            <a:avLst/>
          </a:prstGeom>
        </p:spPr>
      </p:pic>
      <p:grpSp>
        <p:nvGrpSpPr>
          <p:cNvPr id="1838" name="Google Shape;1586;p38">
            <a:extLst>
              <a:ext uri="{FF2B5EF4-FFF2-40B4-BE49-F238E27FC236}">
                <a16:creationId xmlns:a16="http://schemas.microsoft.com/office/drawing/2014/main" id="{0F23D15D-E7B5-B0BF-1FC8-EB96EC1C6B0C}"/>
              </a:ext>
            </a:extLst>
          </p:cNvPr>
          <p:cNvGrpSpPr/>
          <p:nvPr/>
        </p:nvGrpSpPr>
        <p:grpSpPr>
          <a:xfrm rot="11003771">
            <a:off x="1577538" y="5737928"/>
            <a:ext cx="1052121" cy="990345"/>
            <a:chOff x="3685713" y="4288888"/>
            <a:chExt cx="329550" cy="310200"/>
          </a:xfrm>
        </p:grpSpPr>
        <p:sp>
          <p:nvSpPr>
            <p:cNvPr id="1839" name="Google Shape;1587;p38">
              <a:extLst>
                <a:ext uri="{FF2B5EF4-FFF2-40B4-BE49-F238E27FC236}">
                  <a16:creationId xmlns:a16="http://schemas.microsoft.com/office/drawing/2014/main" id="{F25AEE5A-3D94-283C-40F5-F25E8F027B0B}"/>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588;p38">
              <a:extLst>
                <a:ext uri="{FF2B5EF4-FFF2-40B4-BE49-F238E27FC236}">
                  <a16:creationId xmlns:a16="http://schemas.microsoft.com/office/drawing/2014/main" id="{1B04101C-E48D-DCB0-9FE4-8D60C3677C73}"/>
                </a:ext>
              </a:extLst>
            </p:cNvPr>
            <p:cNvGrpSpPr/>
            <p:nvPr/>
          </p:nvGrpSpPr>
          <p:grpSpPr>
            <a:xfrm>
              <a:off x="3685713" y="4289050"/>
              <a:ext cx="329550" cy="309875"/>
              <a:chOff x="3816825" y="4572725"/>
              <a:chExt cx="329550" cy="309875"/>
            </a:xfrm>
          </p:grpSpPr>
          <p:sp>
            <p:nvSpPr>
              <p:cNvPr id="1646" name="Google Shape;1589;p38">
                <a:extLst>
                  <a:ext uri="{FF2B5EF4-FFF2-40B4-BE49-F238E27FC236}">
                    <a16:creationId xmlns:a16="http://schemas.microsoft.com/office/drawing/2014/main" id="{F2042C10-963F-7260-C281-9B60063CBDCF}"/>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590;p38">
                <a:extLst>
                  <a:ext uri="{FF2B5EF4-FFF2-40B4-BE49-F238E27FC236}">
                    <a16:creationId xmlns:a16="http://schemas.microsoft.com/office/drawing/2014/main" id="{DCAE3A36-7199-1AAB-1A81-46C3746B785D}"/>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591;p38">
                <a:extLst>
                  <a:ext uri="{FF2B5EF4-FFF2-40B4-BE49-F238E27FC236}">
                    <a16:creationId xmlns:a16="http://schemas.microsoft.com/office/drawing/2014/main" id="{1040D02E-E7C6-22B5-F7C8-1042D414C976}"/>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592;p38">
                <a:extLst>
                  <a:ext uri="{FF2B5EF4-FFF2-40B4-BE49-F238E27FC236}">
                    <a16:creationId xmlns:a16="http://schemas.microsoft.com/office/drawing/2014/main" id="{65F0C36F-1FAE-52F7-F3C5-C1E4BF2494A5}"/>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593;p38">
                <a:extLst>
                  <a:ext uri="{FF2B5EF4-FFF2-40B4-BE49-F238E27FC236}">
                    <a16:creationId xmlns:a16="http://schemas.microsoft.com/office/drawing/2014/main" id="{DD5B9FB2-07F7-5950-1A40-887F733CA9D6}"/>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594;p38">
                <a:extLst>
                  <a:ext uri="{FF2B5EF4-FFF2-40B4-BE49-F238E27FC236}">
                    <a16:creationId xmlns:a16="http://schemas.microsoft.com/office/drawing/2014/main" id="{D361B8FF-20AE-6969-D9FD-838025E40C88}"/>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595;p38">
                <a:extLst>
                  <a:ext uri="{FF2B5EF4-FFF2-40B4-BE49-F238E27FC236}">
                    <a16:creationId xmlns:a16="http://schemas.microsoft.com/office/drawing/2014/main" id="{8DECFAA1-E387-FF86-1E09-29345376A30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596;p38">
                <a:extLst>
                  <a:ext uri="{FF2B5EF4-FFF2-40B4-BE49-F238E27FC236}">
                    <a16:creationId xmlns:a16="http://schemas.microsoft.com/office/drawing/2014/main" id="{55AAD1E0-81EA-FB44-568A-02C00A86EED9}"/>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597;p38">
                <a:extLst>
                  <a:ext uri="{FF2B5EF4-FFF2-40B4-BE49-F238E27FC236}">
                    <a16:creationId xmlns:a16="http://schemas.microsoft.com/office/drawing/2014/main" id="{FC6A68C2-F7D2-FFE2-0D04-127445B5E414}"/>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598;p38">
                <a:extLst>
                  <a:ext uri="{FF2B5EF4-FFF2-40B4-BE49-F238E27FC236}">
                    <a16:creationId xmlns:a16="http://schemas.microsoft.com/office/drawing/2014/main" id="{5A5B87D1-5816-07C6-6D0D-105502EF2BE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599;p38">
                <a:extLst>
                  <a:ext uri="{FF2B5EF4-FFF2-40B4-BE49-F238E27FC236}">
                    <a16:creationId xmlns:a16="http://schemas.microsoft.com/office/drawing/2014/main" id="{C4DD05CB-E129-954A-7269-C70E8F1D2479}"/>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00;p38">
                <a:extLst>
                  <a:ext uri="{FF2B5EF4-FFF2-40B4-BE49-F238E27FC236}">
                    <a16:creationId xmlns:a16="http://schemas.microsoft.com/office/drawing/2014/main" id="{CEDF6332-5636-C77B-1243-3870CDEA5DA4}"/>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01;p38">
                <a:extLst>
                  <a:ext uri="{FF2B5EF4-FFF2-40B4-BE49-F238E27FC236}">
                    <a16:creationId xmlns:a16="http://schemas.microsoft.com/office/drawing/2014/main" id="{6275FCCC-3319-147D-819F-FFED14D45552}"/>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02;p38">
                <a:extLst>
                  <a:ext uri="{FF2B5EF4-FFF2-40B4-BE49-F238E27FC236}">
                    <a16:creationId xmlns:a16="http://schemas.microsoft.com/office/drawing/2014/main" id="{D6692E20-B94A-BB84-3D0D-79519F5FB368}"/>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03;p38">
                <a:extLst>
                  <a:ext uri="{FF2B5EF4-FFF2-40B4-BE49-F238E27FC236}">
                    <a16:creationId xmlns:a16="http://schemas.microsoft.com/office/drawing/2014/main" id="{0977D5B2-5CCD-81E9-8D06-FC0EE17D52D1}"/>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04;p38">
                <a:extLst>
                  <a:ext uri="{FF2B5EF4-FFF2-40B4-BE49-F238E27FC236}">
                    <a16:creationId xmlns:a16="http://schemas.microsoft.com/office/drawing/2014/main" id="{5B4F7232-4674-A0ED-B977-FAD9F494086E}"/>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05;p38">
                <a:extLst>
                  <a:ext uri="{FF2B5EF4-FFF2-40B4-BE49-F238E27FC236}">
                    <a16:creationId xmlns:a16="http://schemas.microsoft.com/office/drawing/2014/main" id="{EFAAE2C1-EEBD-EF65-C91D-6D4A27CA7AF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06;p38">
                <a:extLst>
                  <a:ext uri="{FF2B5EF4-FFF2-40B4-BE49-F238E27FC236}">
                    <a16:creationId xmlns:a16="http://schemas.microsoft.com/office/drawing/2014/main" id="{B617AFF9-A0A9-1296-4AD0-EC6FF6B92C5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07;p38">
                <a:extLst>
                  <a:ext uri="{FF2B5EF4-FFF2-40B4-BE49-F238E27FC236}">
                    <a16:creationId xmlns:a16="http://schemas.microsoft.com/office/drawing/2014/main" id="{AB8FF453-14B1-239E-F96B-686FFE8CB3FA}"/>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08;p38">
                <a:extLst>
                  <a:ext uri="{FF2B5EF4-FFF2-40B4-BE49-F238E27FC236}">
                    <a16:creationId xmlns:a16="http://schemas.microsoft.com/office/drawing/2014/main" id="{189B94E0-E4D5-7EF3-00C0-9E49DAF4BB70}"/>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09;p38">
                <a:extLst>
                  <a:ext uri="{FF2B5EF4-FFF2-40B4-BE49-F238E27FC236}">
                    <a16:creationId xmlns:a16="http://schemas.microsoft.com/office/drawing/2014/main" id="{6C93DD50-C515-8721-9C7D-295E9D616283}"/>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6" name="Google Shape;1610;p38">
            <a:extLst>
              <a:ext uri="{FF2B5EF4-FFF2-40B4-BE49-F238E27FC236}">
                <a16:creationId xmlns:a16="http://schemas.microsoft.com/office/drawing/2014/main" id="{771B906C-3F48-9978-143F-FB3F01315D1B}"/>
              </a:ext>
            </a:extLst>
          </p:cNvPr>
          <p:cNvGrpSpPr/>
          <p:nvPr/>
        </p:nvGrpSpPr>
        <p:grpSpPr>
          <a:xfrm rot="11003771">
            <a:off x="5605792" y="5848660"/>
            <a:ext cx="1073911" cy="907576"/>
            <a:chOff x="4380300" y="4287850"/>
            <a:chExt cx="336375" cy="284275"/>
          </a:xfrm>
        </p:grpSpPr>
        <p:sp>
          <p:nvSpPr>
            <p:cNvPr id="1677" name="Google Shape;1611;p38">
              <a:extLst>
                <a:ext uri="{FF2B5EF4-FFF2-40B4-BE49-F238E27FC236}">
                  <a16:creationId xmlns:a16="http://schemas.microsoft.com/office/drawing/2014/main" id="{75D3E7D3-1642-22D6-7B93-F0DE441FAB31}"/>
                </a:ext>
              </a:extLst>
            </p:cNvPr>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12;p38">
              <a:extLst>
                <a:ext uri="{FF2B5EF4-FFF2-40B4-BE49-F238E27FC236}">
                  <a16:creationId xmlns:a16="http://schemas.microsoft.com/office/drawing/2014/main" id="{D5200224-CF03-A38D-A629-72E6354A033A}"/>
                </a:ext>
              </a:extLst>
            </p:cNvPr>
            <p:cNvGrpSpPr/>
            <p:nvPr/>
          </p:nvGrpSpPr>
          <p:grpSpPr>
            <a:xfrm>
              <a:off x="4380300" y="4287850"/>
              <a:ext cx="336375" cy="284275"/>
              <a:chOff x="4380300" y="4571525"/>
              <a:chExt cx="336375" cy="284275"/>
            </a:xfrm>
          </p:grpSpPr>
          <p:sp>
            <p:nvSpPr>
              <p:cNvPr id="1679" name="Google Shape;1613;p38">
                <a:extLst>
                  <a:ext uri="{FF2B5EF4-FFF2-40B4-BE49-F238E27FC236}">
                    <a16:creationId xmlns:a16="http://schemas.microsoft.com/office/drawing/2014/main" id="{74DBFD95-3F4A-E21F-3BEB-4073F68848ED}"/>
                  </a:ext>
                </a:extLst>
              </p:cNvPr>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14;p38">
                <a:extLst>
                  <a:ext uri="{FF2B5EF4-FFF2-40B4-BE49-F238E27FC236}">
                    <a16:creationId xmlns:a16="http://schemas.microsoft.com/office/drawing/2014/main" id="{1D1E3B7E-8374-A2D5-4FC8-60DBC1B5C50C}"/>
                  </a:ext>
                </a:extLst>
              </p:cNvPr>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15;p38">
                <a:extLst>
                  <a:ext uri="{FF2B5EF4-FFF2-40B4-BE49-F238E27FC236}">
                    <a16:creationId xmlns:a16="http://schemas.microsoft.com/office/drawing/2014/main" id="{DCF29F64-3A45-9B6F-FF29-D0AAA41679C8}"/>
                  </a:ext>
                </a:extLst>
              </p:cNvPr>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16;p38">
                <a:extLst>
                  <a:ext uri="{FF2B5EF4-FFF2-40B4-BE49-F238E27FC236}">
                    <a16:creationId xmlns:a16="http://schemas.microsoft.com/office/drawing/2014/main" id="{2642B491-B4D2-13DD-8794-2D8BCAAC31FB}"/>
                  </a:ext>
                </a:extLst>
              </p:cNvPr>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17;p38">
                <a:extLst>
                  <a:ext uri="{FF2B5EF4-FFF2-40B4-BE49-F238E27FC236}">
                    <a16:creationId xmlns:a16="http://schemas.microsoft.com/office/drawing/2014/main" id="{9F32D745-1AB5-3147-36ED-A274FB5F0DFB}"/>
                  </a:ext>
                </a:extLst>
              </p:cNvPr>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18;p38">
                <a:extLst>
                  <a:ext uri="{FF2B5EF4-FFF2-40B4-BE49-F238E27FC236}">
                    <a16:creationId xmlns:a16="http://schemas.microsoft.com/office/drawing/2014/main" id="{540EC360-72C0-4D31-1BED-824CE9AF4F1D}"/>
                  </a:ext>
                </a:extLst>
              </p:cNvPr>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19;p38">
                <a:extLst>
                  <a:ext uri="{FF2B5EF4-FFF2-40B4-BE49-F238E27FC236}">
                    <a16:creationId xmlns:a16="http://schemas.microsoft.com/office/drawing/2014/main" id="{555118C0-9146-4A72-C3D4-2B5D6DB42921}"/>
                  </a:ext>
                </a:extLst>
              </p:cNvPr>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20;p38">
                <a:extLst>
                  <a:ext uri="{FF2B5EF4-FFF2-40B4-BE49-F238E27FC236}">
                    <a16:creationId xmlns:a16="http://schemas.microsoft.com/office/drawing/2014/main" id="{C238DE9F-55AA-3164-E7AA-AE0E2B00C327}"/>
                  </a:ext>
                </a:extLst>
              </p:cNvPr>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21;p38">
                <a:extLst>
                  <a:ext uri="{FF2B5EF4-FFF2-40B4-BE49-F238E27FC236}">
                    <a16:creationId xmlns:a16="http://schemas.microsoft.com/office/drawing/2014/main" id="{483996E2-C9A1-6DFC-E56B-EF1671B7FBE5}"/>
                  </a:ext>
                </a:extLst>
              </p:cNvPr>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22;p38">
                <a:extLst>
                  <a:ext uri="{FF2B5EF4-FFF2-40B4-BE49-F238E27FC236}">
                    <a16:creationId xmlns:a16="http://schemas.microsoft.com/office/drawing/2014/main" id="{6BEF73E4-649F-98B2-F79E-F24BF6868F5E}"/>
                  </a:ext>
                </a:extLst>
              </p:cNvPr>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23;p38">
                <a:extLst>
                  <a:ext uri="{FF2B5EF4-FFF2-40B4-BE49-F238E27FC236}">
                    <a16:creationId xmlns:a16="http://schemas.microsoft.com/office/drawing/2014/main" id="{332C9214-D8AF-A2DE-7BFD-BE7365FF5810}"/>
                  </a:ext>
                </a:extLst>
              </p:cNvPr>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6" name="Google Shape;1946;p40"/>
          <p:cNvSpPr/>
          <p:nvPr/>
        </p:nvSpPr>
        <p:spPr>
          <a:xfrm>
            <a:off x="4387282" y="4662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2308324"/>
          </a:xfrm>
          <a:prstGeom prst="rect">
            <a:avLst/>
          </a:prstGeom>
          <a:noFill/>
        </p:spPr>
        <p:txBody>
          <a:bodyPr wrap="square" lIns="91440" tIns="45720" rIns="91440" bIns="45720" rtlCol="0" anchor="t">
            <a:spAutoFit/>
          </a:bodyPr>
          <a:lstStyle/>
          <a:p>
            <a:endParaRPr lang="en-US" sz="1600" b="1">
              <a:solidFill>
                <a:schemeClr val="accent6"/>
              </a:solidFill>
              <a:latin typeface="Inter"/>
              <a:ea typeface="Inter"/>
            </a:endParaRPr>
          </a:p>
          <a:p>
            <a:r>
              <a:rPr lang="en-US" sz="1600" b="1">
                <a:solidFill>
                  <a:schemeClr val="accent6"/>
                </a:solidFill>
                <a:latin typeface="Inter"/>
                <a:ea typeface="Inter"/>
              </a:rPr>
              <a:t>After supplying the vehicle with voltage </a:t>
            </a:r>
            <a:endParaRPr lang="en-US"/>
          </a:p>
          <a:p>
            <a:endParaRPr lang="en-US" sz="1600" b="1">
              <a:solidFill>
                <a:schemeClr val="accent6"/>
              </a:solidFill>
              <a:latin typeface="Inter"/>
              <a:ea typeface="Inter"/>
            </a:endParaRPr>
          </a:p>
          <a:p>
            <a:r>
              <a:rPr lang="en-US" sz="1600">
                <a:solidFill>
                  <a:schemeClr val="accent6"/>
                </a:solidFill>
                <a:latin typeface="Inter"/>
                <a:ea typeface="Inter"/>
              </a:rPr>
              <a:t>» we turn the remote on and enter the password</a:t>
            </a:r>
          </a:p>
          <a:p>
            <a:endParaRPr lang="en-US" sz="1600">
              <a:solidFill>
                <a:schemeClr val="accent6"/>
              </a:solidFill>
              <a:latin typeface="Inter"/>
              <a:ea typeface="Inter"/>
            </a:endParaRPr>
          </a:p>
          <a:p>
            <a:r>
              <a:rPr lang="en-US" sz="1600">
                <a:solidFill>
                  <a:schemeClr val="accent6"/>
                </a:solidFill>
                <a:latin typeface="Inter"/>
                <a:ea typeface="Inter"/>
              </a:rPr>
              <a:t>» Open flutter application and sign in into the car</a:t>
            </a:r>
          </a:p>
          <a:p>
            <a:endParaRPr lang="en-US" sz="1600">
              <a:solidFill>
                <a:schemeClr val="accent6"/>
              </a:solidFill>
              <a:latin typeface="Inter"/>
              <a:ea typeface="Inter"/>
            </a:endParaRPr>
          </a:p>
          <a:p>
            <a:endParaRPr lang="ar-EG" sz="1600">
              <a:solidFill>
                <a:schemeClr val="accent6"/>
              </a:solidFill>
              <a:latin typeface="Inter" panose="020B0604020202020204" charset="0"/>
              <a:ea typeface="Inter" panose="020B0604020202020204" charset="0"/>
            </a:endParaRPr>
          </a:p>
          <a:p>
            <a:endParaRPr lang="en-US" sz="1600" b="1">
              <a:solidFill>
                <a:schemeClr val="accent6"/>
              </a:solidFill>
              <a:latin typeface="Inter" panose="020B0604020202020204" charset="0"/>
              <a:ea typeface="Inter" panose="020B0604020202020204" charset="0"/>
            </a:endParaRPr>
          </a:p>
        </p:txBody>
      </p:sp>
      <p:grpSp>
        <p:nvGrpSpPr>
          <p:cNvPr id="5" name="Google Shape;4349;p60">
            <a:extLst>
              <a:ext uri="{FF2B5EF4-FFF2-40B4-BE49-F238E27FC236}">
                <a16:creationId xmlns:a16="http://schemas.microsoft.com/office/drawing/2014/main" id="{61A3B615-A557-32E1-CECC-D01C01E8D586}"/>
              </a:ext>
            </a:extLst>
          </p:cNvPr>
          <p:cNvGrpSpPr/>
          <p:nvPr/>
        </p:nvGrpSpPr>
        <p:grpSpPr>
          <a:xfrm rot="20410527">
            <a:off x="5903833" y="3214656"/>
            <a:ext cx="1172858" cy="1265544"/>
            <a:chOff x="6724338" y="3793613"/>
            <a:chExt cx="909050" cy="957900"/>
          </a:xfrm>
        </p:grpSpPr>
        <p:sp>
          <p:nvSpPr>
            <p:cNvPr id="1804" name="Google Shape;4350;p60">
              <a:extLst>
                <a:ext uri="{FF2B5EF4-FFF2-40B4-BE49-F238E27FC236}">
                  <a16:creationId xmlns:a16="http://schemas.microsoft.com/office/drawing/2014/main" id="{5DCEB43D-C89B-1EE5-DFB9-998C76BDB87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5" name="Google Shape;4351;p60">
              <a:extLst>
                <a:ext uri="{FF2B5EF4-FFF2-40B4-BE49-F238E27FC236}">
                  <a16:creationId xmlns:a16="http://schemas.microsoft.com/office/drawing/2014/main" id="{B38A120E-A47F-6395-DFA8-34C250866C94}"/>
                </a:ext>
              </a:extLst>
            </p:cNvPr>
            <p:cNvGrpSpPr/>
            <p:nvPr/>
          </p:nvGrpSpPr>
          <p:grpSpPr>
            <a:xfrm>
              <a:off x="6724338" y="3793613"/>
              <a:ext cx="909050" cy="957900"/>
              <a:chOff x="6730150" y="2805850"/>
              <a:chExt cx="909050" cy="957900"/>
            </a:xfrm>
          </p:grpSpPr>
          <p:sp>
            <p:nvSpPr>
              <p:cNvPr id="1806" name="Google Shape;4352;p60">
                <a:extLst>
                  <a:ext uri="{FF2B5EF4-FFF2-40B4-BE49-F238E27FC236}">
                    <a16:creationId xmlns:a16="http://schemas.microsoft.com/office/drawing/2014/main" id="{169E6C26-046E-637C-B5E0-ACF613E4814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353;p60">
                <a:extLst>
                  <a:ext uri="{FF2B5EF4-FFF2-40B4-BE49-F238E27FC236}">
                    <a16:creationId xmlns:a16="http://schemas.microsoft.com/office/drawing/2014/main" id="{D95ADCBA-6B79-724D-80FA-65081F118771}"/>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354;p60">
                <a:extLst>
                  <a:ext uri="{FF2B5EF4-FFF2-40B4-BE49-F238E27FC236}">
                    <a16:creationId xmlns:a16="http://schemas.microsoft.com/office/drawing/2014/main" id="{039F23A6-7586-B138-5374-BACFF2A822D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355;p60">
                <a:extLst>
                  <a:ext uri="{FF2B5EF4-FFF2-40B4-BE49-F238E27FC236}">
                    <a16:creationId xmlns:a16="http://schemas.microsoft.com/office/drawing/2014/main" id="{A1F67E1C-7C00-DA7A-8110-22E157A2AA42}"/>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356;p60">
                <a:extLst>
                  <a:ext uri="{FF2B5EF4-FFF2-40B4-BE49-F238E27FC236}">
                    <a16:creationId xmlns:a16="http://schemas.microsoft.com/office/drawing/2014/main" id="{9C4521B0-99C7-74EA-20FB-5D39EB0E257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357;p60">
                <a:extLst>
                  <a:ext uri="{FF2B5EF4-FFF2-40B4-BE49-F238E27FC236}">
                    <a16:creationId xmlns:a16="http://schemas.microsoft.com/office/drawing/2014/main" id="{EFC6ACCC-3FB6-818D-F962-BDC6E364492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358;p60">
                <a:extLst>
                  <a:ext uri="{FF2B5EF4-FFF2-40B4-BE49-F238E27FC236}">
                    <a16:creationId xmlns:a16="http://schemas.microsoft.com/office/drawing/2014/main" id="{DBD0F77E-4B6D-AD57-D701-B0BC3209DCB1}"/>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359;p60">
                <a:extLst>
                  <a:ext uri="{FF2B5EF4-FFF2-40B4-BE49-F238E27FC236}">
                    <a16:creationId xmlns:a16="http://schemas.microsoft.com/office/drawing/2014/main" id="{E5D6B3AC-A5D4-71DD-8873-D6A63A1D6C5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360;p60">
                <a:extLst>
                  <a:ext uri="{FF2B5EF4-FFF2-40B4-BE49-F238E27FC236}">
                    <a16:creationId xmlns:a16="http://schemas.microsoft.com/office/drawing/2014/main" id="{C13887D4-D2D0-92A5-8794-301A18ACA42F}"/>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361;p60">
                <a:extLst>
                  <a:ext uri="{FF2B5EF4-FFF2-40B4-BE49-F238E27FC236}">
                    <a16:creationId xmlns:a16="http://schemas.microsoft.com/office/drawing/2014/main" id="{CB0BDEC2-B2F9-816D-9D57-2C4F6DBFD391}"/>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362;p60">
                <a:extLst>
                  <a:ext uri="{FF2B5EF4-FFF2-40B4-BE49-F238E27FC236}">
                    <a16:creationId xmlns:a16="http://schemas.microsoft.com/office/drawing/2014/main" id="{401A609D-B9CD-AFF9-ED8C-D91C58CF3AF3}"/>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363;p60">
                <a:extLst>
                  <a:ext uri="{FF2B5EF4-FFF2-40B4-BE49-F238E27FC236}">
                    <a16:creationId xmlns:a16="http://schemas.microsoft.com/office/drawing/2014/main" id="{472ADDC4-5E08-D6E0-4577-AF8044211EC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364;p60">
                <a:extLst>
                  <a:ext uri="{FF2B5EF4-FFF2-40B4-BE49-F238E27FC236}">
                    <a16:creationId xmlns:a16="http://schemas.microsoft.com/office/drawing/2014/main" id="{2CFB753C-202C-9E67-9FA9-D411BA05895F}"/>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365;p60">
                <a:extLst>
                  <a:ext uri="{FF2B5EF4-FFF2-40B4-BE49-F238E27FC236}">
                    <a16:creationId xmlns:a16="http://schemas.microsoft.com/office/drawing/2014/main" id="{E5560A4E-F4C8-A73C-C709-899CF493459A}"/>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366;p60">
                <a:extLst>
                  <a:ext uri="{FF2B5EF4-FFF2-40B4-BE49-F238E27FC236}">
                    <a16:creationId xmlns:a16="http://schemas.microsoft.com/office/drawing/2014/main" id="{5BA784DE-3D60-F9CA-E31B-EEDEC206F525}"/>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367;p60">
                <a:extLst>
                  <a:ext uri="{FF2B5EF4-FFF2-40B4-BE49-F238E27FC236}">
                    <a16:creationId xmlns:a16="http://schemas.microsoft.com/office/drawing/2014/main" id="{9BD667D2-CD31-95AA-5CBD-4C976ED77A58}"/>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368;p60">
                <a:extLst>
                  <a:ext uri="{FF2B5EF4-FFF2-40B4-BE49-F238E27FC236}">
                    <a16:creationId xmlns:a16="http://schemas.microsoft.com/office/drawing/2014/main" id="{BC5E12C0-BA11-9E87-BCD1-75DA277454DA}"/>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369;p60">
                <a:extLst>
                  <a:ext uri="{FF2B5EF4-FFF2-40B4-BE49-F238E27FC236}">
                    <a16:creationId xmlns:a16="http://schemas.microsoft.com/office/drawing/2014/main" id="{F9BC17CF-3CAD-0CBC-A9AA-0AA87174C557}"/>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370;p60">
                <a:extLst>
                  <a:ext uri="{FF2B5EF4-FFF2-40B4-BE49-F238E27FC236}">
                    <a16:creationId xmlns:a16="http://schemas.microsoft.com/office/drawing/2014/main" id="{AC85A651-D0CF-EE46-520C-DDE42A5765F8}"/>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371;p60">
                <a:extLst>
                  <a:ext uri="{FF2B5EF4-FFF2-40B4-BE49-F238E27FC236}">
                    <a16:creationId xmlns:a16="http://schemas.microsoft.com/office/drawing/2014/main" id="{0960E26E-71A8-1696-45AE-95B1E2A54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372;p60">
                <a:extLst>
                  <a:ext uri="{FF2B5EF4-FFF2-40B4-BE49-F238E27FC236}">
                    <a16:creationId xmlns:a16="http://schemas.microsoft.com/office/drawing/2014/main" id="{EE361605-5FBD-53D8-2FE3-C3F178A94912}"/>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373;p60">
                <a:extLst>
                  <a:ext uri="{FF2B5EF4-FFF2-40B4-BE49-F238E27FC236}">
                    <a16:creationId xmlns:a16="http://schemas.microsoft.com/office/drawing/2014/main" id="{759A468D-BF2E-C9C8-BA70-7EDF6EBD3006}"/>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374;p60">
                <a:extLst>
                  <a:ext uri="{FF2B5EF4-FFF2-40B4-BE49-F238E27FC236}">
                    <a16:creationId xmlns:a16="http://schemas.microsoft.com/office/drawing/2014/main" id="{37DBA524-CD84-EE9F-7EEC-AEDE2AB465E9}"/>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375;p60">
                <a:extLst>
                  <a:ext uri="{FF2B5EF4-FFF2-40B4-BE49-F238E27FC236}">
                    <a16:creationId xmlns:a16="http://schemas.microsoft.com/office/drawing/2014/main" id="{78003E6F-2130-4467-ED59-51CFB7AB009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376;p60">
                <a:extLst>
                  <a:ext uri="{FF2B5EF4-FFF2-40B4-BE49-F238E27FC236}">
                    <a16:creationId xmlns:a16="http://schemas.microsoft.com/office/drawing/2014/main" id="{7DACD5EF-9FFD-6E3F-EEBA-142A673B2AEE}"/>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377;p60">
                <a:extLst>
                  <a:ext uri="{FF2B5EF4-FFF2-40B4-BE49-F238E27FC236}">
                    <a16:creationId xmlns:a16="http://schemas.microsoft.com/office/drawing/2014/main" id="{47AB464D-AA6E-4F47-D64F-25CBF17034E3}"/>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378;p60">
                <a:extLst>
                  <a:ext uri="{FF2B5EF4-FFF2-40B4-BE49-F238E27FC236}">
                    <a16:creationId xmlns:a16="http://schemas.microsoft.com/office/drawing/2014/main" id="{CAF40A14-1F84-E420-E210-5D6810CAAA90}"/>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379;p60">
                <a:extLst>
                  <a:ext uri="{FF2B5EF4-FFF2-40B4-BE49-F238E27FC236}">
                    <a16:creationId xmlns:a16="http://schemas.microsoft.com/office/drawing/2014/main" id="{02B00FFE-4B70-2CEA-10BD-E1073EF0E13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380;p60">
                <a:extLst>
                  <a:ext uri="{FF2B5EF4-FFF2-40B4-BE49-F238E27FC236}">
                    <a16:creationId xmlns:a16="http://schemas.microsoft.com/office/drawing/2014/main" id="{BF9C4D6F-167C-447C-0DD7-7D937B4F65FF}"/>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381;p60">
                <a:extLst>
                  <a:ext uri="{FF2B5EF4-FFF2-40B4-BE49-F238E27FC236}">
                    <a16:creationId xmlns:a16="http://schemas.microsoft.com/office/drawing/2014/main" id="{99F6CF2E-D54A-58CC-551C-861761B24006}"/>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382;p60">
                <a:extLst>
                  <a:ext uri="{FF2B5EF4-FFF2-40B4-BE49-F238E27FC236}">
                    <a16:creationId xmlns:a16="http://schemas.microsoft.com/office/drawing/2014/main" id="{A1C708D6-CBEB-A89B-4296-899C296793C2}"/>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383;p60">
                <a:extLst>
                  <a:ext uri="{FF2B5EF4-FFF2-40B4-BE49-F238E27FC236}">
                    <a16:creationId xmlns:a16="http://schemas.microsoft.com/office/drawing/2014/main" id="{13FEA6DC-1615-C423-6025-7482DD88D7D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4384;p60">
                <a:extLst>
                  <a:ext uri="{FF2B5EF4-FFF2-40B4-BE49-F238E27FC236}">
                    <a16:creationId xmlns:a16="http://schemas.microsoft.com/office/drawing/2014/main" id="{1CEA4169-5F5E-AE58-1AB2-6DEF1760A996}"/>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4385;p60">
                <a:extLst>
                  <a:ext uri="{FF2B5EF4-FFF2-40B4-BE49-F238E27FC236}">
                    <a16:creationId xmlns:a16="http://schemas.microsoft.com/office/drawing/2014/main" id="{A2CCB815-669E-8B68-E8A6-9517B26E098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4386;p60">
                <a:extLst>
                  <a:ext uri="{FF2B5EF4-FFF2-40B4-BE49-F238E27FC236}">
                    <a16:creationId xmlns:a16="http://schemas.microsoft.com/office/drawing/2014/main" id="{7C6A2504-7A12-AD53-F34E-A0BA40FCCE58}"/>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4" name="Google Shape;1980;p41">
            <a:extLst>
              <a:ext uri="{FF2B5EF4-FFF2-40B4-BE49-F238E27FC236}">
                <a16:creationId xmlns:a16="http://schemas.microsoft.com/office/drawing/2014/main" id="{4C865A7E-7D89-D482-2C92-A32542C3026D}"/>
              </a:ext>
            </a:extLst>
          </p:cNvPr>
          <p:cNvGrpSpPr/>
          <p:nvPr/>
        </p:nvGrpSpPr>
        <p:grpSpPr>
          <a:xfrm rot="20272115">
            <a:off x="7290706" y="131149"/>
            <a:ext cx="1481235" cy="1882250"/>
            <a:chOff x="6563538" y="3254525"/>
            <a:chExt cx="543850" cy="679575"/>
          </a:xfrm>
        </p:grpSpPr>
        <p:sp>
          <p:nvSpPr>
            <p:cNvPr id="2145" name="Google Shape;1981;p41">
              <a:extLst>
                <a:ext uri="{FF2B5EF4-FFF2-40B4-BE49-F238E27FC236}">
                  <a16:creationId xmlns:a16="http://schemas.microsoft.com/office/drawing/2014/main" id="{F9C1B2BC-B262-89E8-1E00-82E740A3A6F9}"/>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1982;p41">
              <a:extLst>
                <a:ext uri="{FF2B5EF4-FFF2-40B4-BE49-F238E27FC236}">
                  <a16:creationId xmlns:a16="http://schemas.microsoft.com/office/drawing/2014/main" id="{1CE0C1C6-E088-BDFF-923C-249AA87F6BB7}"/>
                </a:ext>
              </a:extLst>
            </p:cNvPr>
            <p:cNvGrpSpPr/>
            <p:nvPr/>
          </p:nvGrpSpPr>
          <p:grpSpPr>
            <a:xfrm>
              <a:off x="6563538" y="3254525"/>
              <a:ext cx="543850" cy="679575"/>
              <a:chOff x="6131100" y="2750475"/>
              <a:chExt cx="543850" cy="679575"/>
            </a:xfrm>
          </p:grpSpPr>
          <p:sp>
            <p:nvSpPr>
              <p:cNvPr id="2147" name="Google Shape;1983;p41">
                <a:extLst>
                  <a:ext uri="{FF2B5EF4-FFF2-40B4-BE49-F238E27FC236}">
                    <a16:creationId xmlns:a16="http://schemas.microsoft.com/office/drawing/2014/main" id="{4F308BD5-26F1-0128-DCBB-D5C76CDFCAB3}"/>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984;p41">
                <a:extLst>
                  <a:ext uri="{FF2B5EF4-FFF2-40B4-BE49-F238E27FC236}">
                    <a16:creationId xmlns:a16="http://schemas.microsoft.com/office/drawing/2014/main" id="{CFDA8CD0-EB7D-63A9-1DEE-1BF94EB0E5EC}"/>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985;p41">
                <a:extLst>
                  <a:ext uri="{FF2B5EF4-FFF2-40B4-BE49-F238E27FC236}">
                    <a16:creationId xmlns:a16="http://schemas.microsoft.com/office/drawing/2014/main" id="{E9333CA0-C07A-B7F9-37FF-85393377094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986;p41">
                <a:extLst>
                  <a:ext uri="{FF2B5EF4-FFF2-40B4-BE49-F238E27FC236}">
                    <a16:creationId xmlns:a16="http://schemas.microsoft.com/office/drawing/2014/main" id="{B56636D9-C4EB-072D-12E1-F5CB703EFAD3}"/>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987;p41">
                <a:extLst>
                  <a:ext uri="{FF2B5EF4-FFF2-40B4-BE49-F238E27FC236}">
                    <a16:creationId xmlns:a16="http://schemas.microsoft.com/office/drawing/2014/main" id="{938C63E3-F3AB-E686-5FEF-4D915BAABF42}"/>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988;p41">
                <a:extLst>
                  <a:ext uri="{FF2B5EF4-FFF2-40B4-BE49-F238E27FC236}">
                    <a16:creationId xmlns:a16="http://schemas.microsoft.com/office/drawing/2014/main" id="{0D678C03-C131-7DBB-083F-1CB9BD73C7C1}"/>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989;p41">
                <a:extLst>
                  <a:ext uri="{FF2B5EF4-FFF2-40B4-BE49-F238E27FC236}">
                    <a16:creationId xmlns:a16="http://schemas.microsoft.com/office/drawing/2014/main" id="{00D2A2EA-72ED-3DA2-3E0C-E28B6E62EEB0}"/>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990;p41">
                <a:extLst>
                  <a:ext uri="{FF2B5EF4-FFF2-40B4-BE49-F238E27FC236}">
                    <a16:creationId xmlns:a16="http://schemas.microsoft.com/office/drawing/2014/main" id="{A8DC1BFB-85A9-FA8D-4396-563972B8B1BB}"/>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991;p41">
                <a:extLst>
                  <a:ext uri="{FF2B5EF4-FFF2-40B4-BE49-F238E27FC236}">
                    <a16:creationId xmlns:a16="http://schemas.microsoft.com/office/drawing/2014/main" id="{072AD119-232C-7192-120A-A0D5D04EFAF7}"/>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992;p41">
                <a:extLst>
                  <a:ext uri="{FF2B5EF4-FFF2-40B4-BE49-F238E27FC236}">
                    <a16:creationId xmlns:a16="http://schemas.microsoft.com/office/drawing/2014/main" id="{1433A5E5-AE71-9B34-7256-210E889CEDF5}"/>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993;p41">
                <a:extLst>
                  <a:ext uri="{FF2B5EF4-FFF2-40B4-BE49-F238E27FC236}">
                    <a16:creationId xmlns:a16="http://schemas.microsoft.com/office/drawing/2014/main" id="{1AA04966-67B6-86E2-42E4-EA8AF891C0F1}"/>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994;p41">
                <a:extLst>
                  <a:ext uri="{FF2B5EF4-FFF2-40B4-BE49-F238E27FC236}">
                    <a16:creationId xmlns:a16="http://schemas.microsoft.com/office/drawing/2014/main" id="{6D547DD3-3123-09E2-5BC0-BA9F3EB964C1}"/>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995;p41">
                <a:extLst>
                  <a:ext uri="{FF2B5EF4-FFF2-40B4-BE49-F238E27FC236}">
                    <a16:creationId xmlns:a16="http://schemas.microsoft.com/office/drawing/2014/main" id="{226F309B-43F1-6DA5-0E3D-D4BCAE171F18}"/>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996;p41">
                <a:extLst>
                  <a:ext uri="{FF2B5EF4-FFF2-40B4-BE49-F238E27FC236}">
                    <a16:creationId xmlns:a16="http://schemas.microsoft.com/office/drawing/2014/main" id="{AB54C263-E0B6-BB45-9368-ED2053169BB6}"/>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997;p41">
                <a:extLst>
                  <a:ext uri="{FF2B5EF4-FFF2-40B4-BE49-F238E27FC236}">
                    <a16:creationId xmlns:a16="http://schemas.microsoft.com/office/drawing/2014/main" id="{E8445F24-9F48-8FB3-2B48-B27D13179869}"/>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998;p41">
                <a:extLst>
                  <a:ext uri="{FF2B5EF4-FFF2-40B4-BE49-F238E27FC236}">
                    <a16:creationId xmlns:a16="http://schemas.microsoft.com/office/drawing/2014/main" id="{029F4E5B-FE3E-2F7A-C63A-19DB05F8FAC8}"/>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999;p41">
                <a:extLst>
                  <a:ext uri="{FF2B5EF4-FFF2-40B4-BE49-F238E27FC236}">
                    <a16:creationId xmlns:a16="http://schemas.microsoft.com/office/drawing/2014/main" id="{B3831096-14BE-E26C-6746-ADE46D2AE3D5}"/>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000;p41">
                <a:extLst>
                  <a:ext uri="{FF2B5EF4-FFF2-40B4-BE49-F238E27FC236}">
                    <a16:creationId xmlns:a16="http://schemas.microsoft.com/office/drawing/2014/main" id="{CA7B10BD-6063-AD4D-0000-3AD594F83FE1}"/>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001;p41">
                <a:extLst>
                  <a:ext uri="{FF2B5EF4-FFF2-40B4-BE49-F238E27FC236}">
                    <a16:creationId xmlns:a16="http://schemas.microsoft.com/office/drawing/2014/main" id="{AC45D6FB-0134-FA3C-FB48-1B03D6E7EFD8}"/>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002;p41">
                <a:extLst>
                  <a:ext uri="{FF2B5EF4-FFF2-40B4-BE49-F238E27FC236}">
                    <a16:creationId xmlns:a16="http://schemas.microsoft.com/office/drawing/2014/main" id="{6DC9F663-D838-E1C2-72F0-069C6FEF9BCB}"/>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003;p41">
                <a:extLst>
                  <a:ext uri="{FF2B5EF4-FFF2-40B4-BE49-F238E27FC236}">
                    <a16:creationId xmlns:a16="http://schemas.microsoft.com/office/drawing/2014/main" id="{96C27120-F9A9-4AB0-104A-CA8CFCC60574}"/>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004;p41">
                <a:extLst>
                  <a:ext uri="{FF2B5EF4-FFF2-40B4-BE49-F238E27FC236}">
                    <a16:creationId xmlns:a16="http://schemas.microsoft.com/office/drawing/2014/main" id="{3E79C304-032C-8C9E-B79F-7CB7D0EBA573}"/>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005;p41">
                <a:extLst>
                  <a:ext uri="{FF2B5EF4-FFF2-40B4-BE49-F238E27FC236}">
                    <a16:creationId xmlns:a16="http://schemas.microsoft.com/office/drawing/2014/main" id="{A6C63A2C-6D67-2CAD-2164-AF1F46138DE9}"/>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006;p41">
                <a:extLst>
                  <a:ext uri="{FF2B5EF4-FFF2-40B4-BE49-F238E27FC236}">
                    <a16:creationId xmlns:a16="http://schemas.microsoft.com/office/drawing/2014/main" id="{373147BE-A05D-24C2-9A6F-88E5CB6C21C2}"/>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007;p41">
                <a:extLst>
                  <a:ext uri="{FF2B5EF4-FFF2-40B4-BE49-F238E27FC236}">
                    <a16:creationId xmlns:a16="http://schemas.microsoft.com/office/drawing/2014/main" id="{12FCFB29-C389-726E-0B37-9FBBC9304A7A}"/>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008;p41">
                <a:extLst>
                  <a:ext uri="{FF2B5EF4-FFF2-40B4-BE49-F238E27FC236}">
                    <a16:creationId xmlns:a16="http://schemas.microsoft.com/office/drawing/2014/main" id="{39295118-2084-A56A-E412-9C6C76176BF8}"/>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009;p41">
                <a:extLst>
                  <a:ext uri="{FF2B5EF4-FFF2-40B4-BE49-F238E27FC236}">
                    <a16:creationId xmlns:a16="http://schemas.microsoft.com/office/drawing/2014/main" id="{63B37401-7E1F-6ABB-6802-8A17E8A69007}"/>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010;p41">
                <a:extLst>
                  <a:ext uri="{FF2B5EF4-FFF2-40B4-BE49-F238E27FC236}">
                    <a16:creationId xmlns:a16="http://schemas.microsoft.com/office/drawing/2014/main" id="{550EE264-CD5C-6462-D7B3-DB764EBDEB6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011;p41">
                <a:extLst>
                  <a:ext uri="{FF2B5EF4-FFF2-40B4-BE49-F238E27FC236}">
                    <a16:creationId xmlns:a16="http://schemas.microsoft.com/office/drawing/2014/main" id="{A448BC75-2518-7C9D-BD02-716BDE9AF5E0}"/>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2;p41">
                <a:extLst>
                  <a:ext uri="{FF2B5EF4-FFF2-40B4-BE49-F238E27FC236}">
                    <a16:creationId xmlns:a16="http://schemas.microsoft.com/office/drawing/2014/main" id="{7B01C4D4-95CD-DA74-2641-263F8D3392AE}"/>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13;p41">
                <a:extLst>
                  <a:ext uri="{FF2B5EF4-FFF2-40B4-BE49-F238E27FC236}">
                    <a16:creationId xmlns:a16="http://schemas.microsoft.com/office/drawing/2014/main" id="{9F0C6A5C-02CB-C725-7FDE-3DB830B768F7}"/>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586;p38">
            <a:extLst>
              <a:ext uri="{FF2B5EF4-FFF2-40B4-BE49-F238E27FC236}">
                <a16:creationId xmlns:a16="http://schemas.microsoft.com/office/drawing/2014/main" id="{92852D45-D449-12AA-56F7-E9ED6B20A94A}"/>
              </a:ext>
            </a:extLst>
          </p:cNvPr>
          <p:cNvGrpSpPr/>
          <p:nvPr/>
        </p:nvGrpSpPr>
        <p:grpSpPr>
          <a:xfrm>
            <a:off x="7808786" y="2699918"/>
            <a:ext cx="1052121" cy="990345"/>
            <a:chOff x="3685713" y="4288888"/>
            <a:chExt cx="329550" cy="310200"/>
          </a:xfrm>
        </p:grpSpPr>
        <p:sp>
          <p:nvSpPr>
            <p:cNvPr id="3" name="Google Shape;1587;p38">
              <a:extLst>
                <a:ext uri="{FF2B5EF4-FFF2-40B4-BE49-F238E27FC236}">
                  <a16:creationId xmlns:a16="http://schemas.microsoft.com/office/drawing/2014/main" id="{08140E60-4247-0AD9-7AC1-7DB20FF203C4}"/>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588;p38">
              <a:extLst>
                <a:ext uri="{FF2B5EF4-FFF2-40B4-BE49-F238E27FC236}">
                  <a16:creationId xmlns:a16="http://schemas.microsoft.com/office/drawing/2014/main" id="{DEC5E76B-7D09-7F04-63DD-F392DDD680C7}"/>
                </a:ext>
              </a:extLst>
            </p:cNvPr>
            <p:cNvGrpSpPr/>
            <p:nvPr/>
          </p:nvGrpSpPr>
          <p:grpSpPr>
            <a:xfrm>
              <a:off x="3685713" y="4289050"/>
              <a:ext cx="329550" cy="309875"/>
              <a:chOff x="3816825" y="4572725"/>
              <a:chExt cx="329550" cy="309875"/>
            </a:xfrm>
          </p:grpSpPr>
          <p:sp>
            <p:nvSpPr>
              <p:cNvPr id="7" name="Google Shape;1589;p38">
                <a:extLst>
                  <a:ext uri="{FF2B5EF4-FFF2-40B4-BE49-F238E27FC236}">
                    <a16:creationId xmlns:a16="http://schemas.microsoft.com/office/drawing/2014/main" id="{BDC72CB5-8C56-D288-B25C-F9289DFBA038}"/>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0;p38">
                <a:extLst>
                  <a:ext uri="{FF2B5EF4-FFF2-40B4-BE49-F238E27FC236}">
                    <a16:creationId xmlns:a16="http://schemas.microsoft.com/office/drawing/2014/main" id="{F2E36BD6-70AA-2F3B-A861-095806B58DF4}"/>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1;p38">
                <a:extLst>
                  <a:ext uri="{FF2B5EF4-FFF2-40B4-BE49-F238E27FC236}">
                    <a16:creationId xmlns:a16="http://schemas.microsoft.com/office/drawing/2014/main" id="{6F64D476-659A-A201-44C5-9A15B5B5DC93}"/>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2;p38">
                <a:extLst>
                  <a:ext uri="{FF2B5EF4-FFF2-40B4-BE49-F238E27FC236}">
                    <a16:creationId xmlns:a16="http://schemas.microsoft.com/office/drawing/2014/main" id="{DE188B0D-AAC1-74EE-64C4-B8B9DB89511D}"/>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3;p38">
                <a:extLst>
                  <a:ext uri="{FF2B5EF4-FFF2-40B4-BE49-F238E27FC236}">
                    <a16:creationId xmlns:a16="http://schemas.microsoft.com/office/drawing/2014/main" id="{1DBCA92D-224C-96B2-9681-361928DEC5F7}"/>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4;p38">
                <a:extLst>
                  <a:ext uri="{FF2B5EF4-FFF2-40B4-BE49-F238E27FC236}">
                    <a16:creationId xmlns:a16="http://schemas.microsoft.com/office/drawing/2014/main" id="{212C144A-D72E-0B7C-9DA6-E2426654767C}"/>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5;p38">
                <a:extLst>
                  <a:ext uri="{FF2B5EF4-FFF2-40B4-BE49-F238E27FC236}">
                    <a16:creationId xmlns:a16="http://schemas.microsoft.com/office/drawing/2014/main" id="{289AA2E4-EDAE-82EC-0652-993554BD4EE5}"/>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6;p38">
                <a:extLst>
                  <a:ext uri="{FF2B5EF4-FFF2-40B4-BE49-F238E27FC236}">
                    <a16:creationId xmlns:a16="http://schemas.microsoft.com/office/drawing/2014/main" id="{A919A5A6-CAF0-FEC8-B86A-DFF9DF595D0E}"/>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7;p38">
                <a:extLst>
                  <a:ext uri="{FF2B5EF4-FFF2-40B4-BE49-F238E27FC236}">
                    <a16:creationId xmlns:a16="http://schemas.microsoft.com/office/drawing/2014/main" id="{C33818BA-7087-E166-2B77-CB4F578984CC}"/>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8;p38">
                <a:extLst>
                  <a:ext uri="{FF2B5EF4-FFF2-40B4-BE49-F238E27FC236}">
                    <a16:creationId xmlns:a16="http://schemas.microsoft.com/office/drawing/2014/main" id="{B95BD764-5108-891C-B167-78FAD75B4673}"/>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9;p38">
                <a:extLst>
                  <a:ext uri="{FF2B5EF4-FFF2-40B4-BE49-F238E27FC236}">
                    <a16:creationId xmlns:a16="http://schemas.microsoft.com/office/drawing/2014/main" id="{0FA9E44E-9997-F174-DB5B-BCF0EE1BC8C7}"/>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0;p38">
                <a:extLst>
                  <a:ext uri="{FF2B5EF4-FFF2-40B4-BE49-F238E27FC236}">
                    <a16:creationId xmlns:a16="http://schemas.microsoft.com/office/drawing/2014/main" id="{8C411297-36A6-D2E9-BFCF-36AA1586FDA2}"/>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38">
                <a:extLst>
                  <a:ext uri="{FF2B5EF4-FFF2-40B4-BE49-F238E27FC236}">
                    <a16:creationId xmlns:a16="http://schemas.microsoft.com/office/drawing/2014/main" id="{EFA7DCBD-3908-B120-2E92-55FFB2A8C54F}"/>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2;p38">
                <a:extLst>
                  <a:ext uri="{FF2B5EF4-FFF2-40B4-BE49-F238E27FC236}">
                    <a16:creationId xmlns:a16="http://schemas.microsoft.com/office/drawing/2014/main" id="{9591945B-C795-9ECB-9762-A6956FC17643}"/>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3;p38">
                <a:extLst>
                  <a:ext uri="{FF2B5EF4-FFF2-40B4-BE49-F238E27FC236}">
                    <a16:creationId xmlns:a16="http://schemas.microsoft.com/office/drawing/2014/main" id="{39F56431-5456-0571-2BB5-6D5CB4B344C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04;p38">
                <a:extLst>
                  <a:ext uri="{FF2B5EF4-FFF2-40B4-BE49-F238E27FC236}">
                    <a16:creationId xmlns:a16="http://schemas.microsoft.com/office/drawing/2014/main" id="{5CF46313-4AA5-37FE-8CB8-1258EB35F844}"/>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05;p38">
                <a:extLst>
                  <a:ext uri="{FF2B5EF4-FFF2-40B4-BE49-F238E27FC236}">
                    <a16:creationId xmlns:a16="http://schemas.microsoft.com/office/drawing/2014/main" id="{0CD8A1C7-F93F-14EC-505F-3829E4E944E7}"/>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06;p38">
                <a:extLst>
                  <a:ext uri="{FF2B5EF4-FFF2-40B4-BE49-F238E27FC236}">
                    <a16:creationId xmlns:a16="http://schemas.microsoft.com/office/drawing/2014/main" id="{1700974B-ECC1-3CDB-DECF-0196AFF0F583}"/>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07;p38">
                <a:extLst>
                  <a:ext uri="{FF2B5EF4-FFF2-40B4-BE49-F238E27FC236}">
                    <a16:creationId xmlns:a16="http://schemas.microsoft.com/office/drawing/2014/main" id="{CCC1A38F-D145-4B07-978C-5B21014940E5}"/>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08;p38">
                <a:extLst>
                  <a:ext uri="{FF2B5EF4-FFF2-40B4-BE49-F238E27FC236}">
                    <a16:creationId xmlns:a16="http://schemas.microsoft.com/office/drawing/2014/main" id="{58A24924-FBA5-14BA-E7B6-823953ADA0C0}"/>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09;p38">
                <a:extLst>
                  <a:ext uri="{FF2B5EF4-FFF2-40B4-BE49-F238E27FC236}">
                    <a16:creationId xmlns:a16="http://schemas.microsoft.com/office/drawing/2014/main" id="{5C0888C8-F4FA-74E4-194C-4D16C94AAF6C}"/>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1778;p39">
            <a:extLst>
              <a:ext uri="{FF2B5EF4-FFF2-40B4-BE49-F238E27FC236}">
                <a16:creationId xmlns:a16="http://schemas.microsoft.com/office/drawing/2014/main" id="{B6407CAD-EFB8-1A6E-2AC3-5F52C1613D60}"/>
              </a:ext>
            </a:extLst>
          </p:cNvPr>
          <p:cNvGrpSpPr/>
          <p:nvPr/>
        </p:nvGrpSpPr>
        <p:grpSpPr>
          <a:xfrm rot="18894111">
            <a:off x="-3247919" y="-960715"/>
            <a:ext cx="1055997" cy="905509"/>
            <a:chOff x="4041575" y="1574875"/>
            <a:chExt cx="296475" cy="254225"/>
          </a:xfrm>
        </p:grpSpPr>
        <p:sp>
          <p:nvSpPr>
            <p:cNvPr id="29" name="Google Shape;1779;p39">
              <a:extLst>
                <a:ext uri="{FF2B5EF4-FFF2-40B4-BE49-F238E27FC236}">
                  <a16:creationId xmlns:a16="http://schemas.microsoft.com/office/drawing/2014/main" id="{9727802C-39DA-BEF4-3C39-A54102152E29}"/>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780;p39">
              <a:extLst>
                <a:ext uri="{FF2B5EF4-FFF2-40B4-BE49-F238E27FC236}">
                  <a16:creationId xmlns:a16="http://schemas.microsoft.com/office/drawing/2014/main" id="{530B2026-4F05-567D-AFF3-858F8F653AC8}"/>
                </a:ext>
              </a:extLst>
            </p:cNvPr>
            <p:cNvGrpSpPr/>
            <p:nvPr/>
          </p:nvGrpSpPr>
          <p:grpSpPr>
            <a:xfrm>
              <a:off x="4041575" y="1575025"/>
              <a:ext cx="296475" cy="253925"/>
              <a:chOff x="4041575" y="-114775"/>
              <a:chExt cx="296475" cy="253925"/>
            </a:xfrm>
          </p:grpSpPr>
          <p:sp>
            <p:nvSpPr>
              <p:cNvPr id="31" name="Google Shape;1781;p39">
                <a:extLst>
                  <a:ext uri="{FF2B5EF4-FFF2-40B4-BE49-F238E27FC236}">
                    <a16:creationId xmlns:a16="http://schemas.microsoft.com/office/drawing/2014/main" id="{79105419-C5A6-37DC-E982-3FC7D7261FF8}"/>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82;p39">
                <a:extLst>
                  <a:ext uri="{FF2B5EF4-FFF2-40B4-BE49-F238E27FC236}">
                    <a16:creationId xmlns:a16="http://schemas.microsoft.com/office/drawing/2014/main" id="{9570168C-9303-AC6D-ED26-B08AF48F1479}"/>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83;p39">
                <a:extLst>
                  <a:ext uri="{FF2B5EF4-FFF2-40B4-BE49-F238E27FC236}">
                    <a16:creationId xmlns:a16="http://schemas.microsoft.com/office/drawing/2014/main" id="{5F37A2E8-9AA9-8A2B-1B7D-D24551228737}"/>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84;p39">
                <a:extLst>
                  <a:ext uri="{FF2B5EF4-FFF2-40B4-BE49-F238E27FC236}">
                    <a16:creationId xmlns:a16="http://schemas.microsoft.com/office/drawing/2014/main" id="{11D6BE1F-2C8A-C992-586C-C26A076A1672}"/>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85;p39">
                <a:extLst>
                  <a:ext uri="{FF2B5EF4-FFF2-40B4-BE49-F238E27FC236}">
                    <a16:creationId xmlns:a16="http://schemas.microsoft.com/office/drawing/2014/main" id="{E965CC1B-5250-545C-A05D-DF828AB78F09}"/>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6;p39">
                <a:extLst>
                  <a:ext uri="{FF2B5EF4-FFF2-40B4-BE49-F238E27FC236}">
                    <a16:creationId xmlns:a16="http://schemas.microsoft.com/office/drawing/2014/main" id="{76F75CC2-BE21-5201-3459-C2CF9411CB7D}"/>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7;p39">
                <a:extLst>
                  <a:ext uri="{FF2B5EF4-FFF2-40B4-BE49-F238E27FC236}">
                    <a16:creationId xmlns:a16="http://schemas.microsoft.com/office/drawing/2014/main" id="{8ED3D1E9-7C0E-3B8D-771B-0A7F7448281E}"/>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8;p39">
                <a:extLst>
                  <a:ext uri="{FF2B5EF4-FFF2-40B4-BE49-F238E27FC236}">
                    <a16:creationId xmlns:a16="http://schemas.microsoft.com/office/drawing/2014/main" id="{CE4E6427-7FC2-BAFF-E9F6-2AC7DF4CD933}"/>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9;p39">
                <a:extLst>
                  <a:ext uri="{FF2B5EF4-FFF2-40B4-BE49-F238E27FC236}">
                    <a16:creationId xmlns:a16="http://schemas.microsoft.com/office/drawing/2014/main" id="{36D687DF-4A92-5EA8-A98D-106655416BA0}"/>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0;p39">
                <a:extLst>
                  <a:ext uri="{FF2B5EF4-FFF2-40B4-BE49-F238E27FC236}">
                    <a16:creationId xmlns:a16="http://schemas.microsoft.com/office/drawing/2014/main" id="{8FD10C73-8548-D222-87E8-E67E51756558}"/>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1791;p39">
            <a:extLst>
              <a:ext uri="{FF2B5EF4-FFF2-40B4-BE49-F238E27FC236}">
                <a16:creationId xmlns:a16="http://schemas.microsoft.com/office/drawing/2014/main" id="{F24FE33A-5655-DB04-AAF5-84310C6409F4}"/>
              </a:ext>
            </a:extLst>
          </p:cNvPr>
          <p:cNvGrpSpPr/>
          <p:nvPr/>
        </p:nvGrpSpPr>
        <p:grpSpPr>
          <a:xfrm rot="5779468">
            <a:off x="12610973" y="3571426"/>
            <a:ext cx="1088305" cy="866925"/>
            <a:chOff x="5784050" y="1584700"/>
            <a:chExt cx="294100" cy="234275"/>
          </a:xfrm>
        </p:grpSpPr>
        <p:sp>
          <p:nvSpPr>
            <p:cNvPr id="42" name="Google Shape;1792;p39">
              <a:extLst>
                <a:ext uri="{FF2B5EF4-FFF2-40B4-BE49-F238E27FC236}">
                  <a16:creationId xmlns:a16="http://schemas.microsoft.com/office/drawing/2014/main" id="{ADE87C62-08FC-17A9-698D-DA8A0890B654}"/>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793;p39">
              <a:extLst>
                <a:ext uri="{FF2B5EF4-FFF2-40B4-BE49-F238E27FC236}">
                  <a16:creationId xmlns:a16="http://schemas.microsoft.com/office/drawing/2014/main" id="{E5A8C39F-DE57-8624-3C5F-1D390769C8AE}"/>
                </a:ext>
              </a:extLst>
            </p:cNvPr>
            <p:cNvGrpSpPr/>
            <p:nvPr/>
          </p:nvGrpSpPr>
          <p:grpSpPr>
            <a:xfrm>
              <a:off x="5784050" y="1584700"/>
              <a:ext cx="294100" cy="234275"/>
              <a:chOff x="5784050" y="-104950"/>
              <a:chExt cx="294100" cy="234275"/>
            </a:xfrm>
          </p:grpSpPr>
          <p:sp>
            <p:nvSpPr>
              <p:cNvPr id="44" name="Google Shape;1794;p39">
                <a:extLst>
                  <a:ext uri="{FF2B5EF4-FFF2-40B4-BE49-F238E27FC236}">
                    <a16:creationId xmlns:a16="http://schemas.microsoft.com/office/drawing/2014/main" id="{12A0D110-5D33-17CA-3224-4767ED07FEC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95;p39">
                <a:extLst>
                  <a:ext uri="{FF2B5EF4-FFF2-40B4-BE49-F238E27FC236}">
                    <a16:creationId xmlns:a16="http://schemas.microsoft.com/office/drawing/2014/main" id="{A6A2CF27-6EF1-753E-6B42-FD9B8C3271EF}"/>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96;p39">
                <a:extLst>
                  <a:ext uri="{FF2B5EF4-FFF2-40B4-BE49-F238E27FC236}">
                    <a16:creationId xmlns:a16="http://schemas.microsoft.com/office/drawing/2014/main" id="{A8719D83-B7A1-C1BE-7FEF-B57A80F2AF65}"/>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97;p39">
                <a:extLst>
                  <a:ext uri="{FF2B5EF4-FFF2-40B4-BE49-F238E27FC236}">
                    <a16:creationId xmlns:a16="http://schemas.microsoft.com/office/drawing/2014/main" id="{F99E051B-486C-2644-3AFA-F8BD361F88A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98;p39">
                <a:extLst>
                  <a:ext uri="{FF2B5EF4-FFF2-40B4-BE49-F238E27FC236}">
                    <a16:creationId xmlns:a16="http://schemas.microsoft.com/office/drawing/2014/main" id="{B0FFF47B-88A1-C76F-45FC-6FF36723ACC8}"/>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99;p39">
                <a:extLst>
                  <a:ext uri="{FF2B5EF4-FFF2-40B4-BE49-F238E27FC236}">
                    <a16:creationId xmlns:a16="http://schemas.microsoft.com/office/drawing/2014/main" id="{C46A1F85-F439-9443-B9D1-199C9199C865}"/>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1357;p37">
            <a:extLst>
              <a:ext uri="{FF2B5EF4-FFF2-40B4-BE49-F238E27FC236}">
                <a16:creationId xmlns:a16="http://schemas.microsoft.com/office/drawing/2014/main" id="{2C060E2F-E2D5-112E-DE3E-F063787E9C56}"/>
              </a:ext>
            </a:extLst>
          </p:cNvPr>
          <p:cNvGrpSpPr/>
          <p:nvPr/>
        </p:nvGrpSpPr>
        <p:grpSpPr>
          <a:xfrm rot="13187097">
            <a:off x="-1845468" y="5034448"/>
            <a:ext cx="1599617" cy="1935136"/>
            <a:chOff x="3922200" y="2432125"/>
            <a:chExt cx="534925" cy="647125"/>
          </a:xfrm>
        </p:grpSpPr>
        <p:sp>
          <p:nvSpPr>
            <p:cNvPr id="51" name="Google Shape;1358;p37">
              <a:extLst>
                <a:ext uri="{FF2B5EF4-FFF2-40B4-BE49-F238E27FC236}">
                  <a16:creationId xmlns:a16="http://schemas.microsoft.com/office/drawing/2014/main" id="{11479F63-8E09-2999-1C8A-F9492B5ED870}"/>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359;p37">
              <a:extLst>
                <a:ext uri="{FF2B5EF4-FFF2-40B4-BE49-F238E27FC236}">
                  <a16:creationId xmlns:a16="http://schemas.microsoft.com/office/drawing/2014/main" id="{AC3F1229-0A4E-6EED-6C5D-D2A8A74A1987}"/>
                </a:ext>
              </a:extLst>
            </p:cNvPr>
            <p:cNvGrpSpPr/>
            <p:nvPr/>
          </p:nvGrpSpPr>
          <p:grpSpPr>
            <a:xfrm>
              <a:off x="3922500" y="2432125"/>
              <a:ext cx="534625" cy="647125"/>
              <a:chOff x="3922500" y="1079725"/>
              <a:chExt cx="534625" cy="647125"/>
            </a:xfrm>
          </p:grpSpPr>
          <p:sp>
            <p:nvSpPr>
              <p:cNvPr id="53" name="Google Shape;1360;p37">
                <a:extLst>
                  <a:ext uri="{FF2B5EF4-FFF2-40B4-BE49-F238E27FC236}">
                    <a16:creationId xmlns:a16="http://schemas.microsoft.com/office/drawing/2014/main" id="{15AE6207-01AB-80EE-EED5-3E26C4F30E10}"/>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1;p37">
                <a:extLst>
                  <a:ext uri="{FF2B5EF4-FFF2-40B4-BE49-F238E27FC236}">
                    <a16:creationId xmlns:a16="http://schemas.microsoft.com/office/drawing/2014/main" id="{218C6EA5-9D6A-9ECC-73ED-F44D981101EC}"/>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2;p37">
                <a:extLst>
                  <a:ext uri="{FF2B5EF4-FFF2-40B4-BE49-F238E27FC236}">
                    <a16:creationId xmlns:a16="http://schemas.microsoft.com/office/drawing/2014/main" id="{178BCDD7-FD97-3182-3844-FA57BD9E2D41}"/>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3;p37">
                <a:extLst>
                  <a:ext uri="{FF2B5EF4-FFF2-40B4-BE49-F238E27FC236}">
                    <a16:creationId xmlns:a16="http://schemas.microsoft.com/office/drawing/2014/main" id="{8A7483B0-FA39-52F2-A13A-4B0F4627E6AE}"/>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64;p37">
                <a:extLst>
                  <a:ext uri="{FF2B5EF4-FFF2-40B4-BE49-F238E27FC236}">
                    <a16:creationId xmlns:a16="http://schemas.microsoft.com/office/drawing/2014/main" id="{21057AA9-5B98-ECE4-D5A7-C4EBEDFB6DA6}"/>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65;p37">
                <a:extLst>
                  <a:ext uri="{FF2B5EF4-FFF2-40B4-BE49-F238E27FC236}">
                    <a16:creationId xmlns:a16="http://schemas.microsoft.com/office/drawing/2014/main" id="{473BC037-8E85-C1E4-3A02-3FEB20133E2C}"/>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6;p37">
                <a:extLst>
                  <a:ext uri="{FF2B5EF4-FFF2-40B4-BE49-F238E27FC236}">
                    <a16:creationId xmlns:a16="http://schemas.microsoft.com/office/drawing/2014/main" id="{C71EF0DA-557D-955F-F4ED-8359A76DE35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7;p37">
                <a:extLst>
                  <a:ext uri="{FF2B5EF4-FFF2-40B4-BE49-F238E27FC236}">
                    <a16:creationId xmlns:a16="http://schemas.microsoft.com/office/drawing/2014/main" id="{2D2F2026-CAE7-6752-7B35-EE3A2B10930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8;p37">
                <a:extLst>
                  <a:ext uri="{FF2B5EF4-FFF2-40B4-BE49-F238E27FC236}">
                    <a16:creationId xmlns:a16="http://schemas.microsoft.com/office/drawing/2014/main" id="{D9586929-EDCB-238F-E952-000CACC3D472}"/>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9;p37">
                <a:extLst>
                  <a:ext uri="{FF2B5EF4-FFF2-40B4-BE49-F238E27FC236}">
                    <a16:creationId xmlns:a16="http://schemas.microsoft.com/office/drawing/2014/main" id="{C660B0FB-267D-35E9-0F82-384B204CBCC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0;p37">
                <a:extLst>
                  <a:ext uri="{FF2B5EF4-FFF2-40B4-BE49-F238E27FC236}">
                    <a16:creationId xmlns:a16="http://schemas.microsoft.com/office/drawing/2014/main" id="{39AC36BF-B207-1E86-85F5-B5B0EF18E263}"/>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371;p37">
                <a:extLst>
                  <a:ext uri="{FF2B5EF4-FFF2-40B4-BE49-F238E27FC236}">
                    <a16:creationId xmlns:a16="http://schemas.microsoft.com/office/drawing/2014/main" id="{F0518D03-96BD-D049-1D30-CEA8B2091554}"/>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372;p37">
                <a:extLst>
                  <a:ext uri="{FF2B5EF4-FFF2-40B4-BE49-F238E27FC236}">
                    <a16:creationId xmlns:a16="http://schemas.microsoft.com/office/drawing/2014/main" id="{136F428A-8FEE-1AF9-E45A-1C7C47236C55}"/>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373;p37">
                <a:extLst>
                  <a:ext uri="{FF2B5EF4-FFF2-40B4-BE49-F238E27FC236}">
                    <a16:creationId xmlns:a16="http://schemas.microsoft.com/office/drawing/2014/main" id="{5C392C47-215B-5CAB-9ACF-1427E6A910B5}"/>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374;p37">
                <a:extLst>
                  <a:ext uri="{FF2B5EF4-FFF2-40B4-BE49-F238E27FC236}">
                    <a16:creationId xmlns:a16="http://schemas.microsoft.com/office/drawing/2014/main" id="{0E1A8BE5-192C-CCB5-F1B8-73D6F53930A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375;p37">
                <a:extLst>
                  <a:ext uri="{FF2B5EF4-FFF2-40B4-BE49-F238E27FC236}">
                    <a16:creationId xmlns:a16="http://schemas.microsoft.com/office/drawing/2014/main" id="{40B314F1-E68A-E526-65C6-9DCE13C7858C}"/>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376;p37">
                <a:extLst>
                  <a:ext uri="{FF2B5EF4-FFF2-40B4-BE49-F238E27FC236}">
                    <a16:creationId xmlns:a16="http://schemas.microsoft.com/office/drawing/2014/main" id="{E501F915-696C-7E63-D0ED-98AE652D3360}"/>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377;p37">
                <a:extLst>
                  <a:ext uri="{FF2B5EF4-FFF2-40B4-BE49-F238E27FC236}">
                    <a16:creationId xmlns:a16="http://schemas.microsoft.com/office/drawing/2014/main" id="{0D9CCC29-0198-8E08-C841-30D56C64C106}"/>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378;p37">
                <a:extLst>
                  <a:ext uri="{FF2B5EF4-FFF2-40B4-BE49-F238E27FC236}">
                    <a16:creationId xmlns:a16="http://schemas.microsoft.com/office/drawing/2014/main" id="{CB235C78-86C8-35EC-1395-4BC63DD64700}"/>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379;p37">
                <a:extLst>
                  <a:ext uri="{FF2B5EF4-FFF2-40B4-BE49-F238E27FC236}">
                    <a16:creationId xmlns:a16="http://schemas.microsoft.com/office/drawing/2014/main" id="{76DCEFEB-B256-846E-D56C-76D04011D72D}"/>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380;p37">
                <a:extLst>
                  <a:ext uri="{FF2B5EF4-FFF2-40B4-BE49-F238E27FC236}">
                    <a16:creationId xmlns:a16="http://schemas.microsoft.com/office/drawing/2014/main" id="{39E4878D-D31B-F23C-4A4F-35E7CA38CC1F}"/>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381;p37">
                <a:extLst>
                  <a:ext uri="{FF2B5EF4-FFF2-40B4-BE49-F238E27FC236}">
                    <a16:creationId xmlns:a16="http://schemas.microsoft.com/office/drawing/2014/main" id="{65074C69-E4E1-0DBC-1A50-3DD36BA12129}"/>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382;p37">
                <a:extLst>
                  <a:ext uri="{FF2B5EF4-FFF2-40B4-BE49-F238E27FC236}">
                    <a16:creationId xmlns:a16="http://schemas.microsoft.com/office/drawing/2014/main" id="{79E31E62-6D4F-12FE-7811-F31176CBA7B7}"/>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383;p37">
                <a:extLst>
                  <a:ext uri="{FF2B5EF4-FFF2-40B4-BE49-F238E27FC236}">
                    <a16:creationId xmlns:a16="http://schemas.microsoft.com/office/drawing/2014/main" id="{59633432-68BD-F926-CF1F-ACF4FB318A44}"/>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384;p37">
                <a:extLst>
                  <a:ext uri="{FF2B5EF4-FFF2-40B4-BE49-F238E27FC236}">
                    <a16:creationId xmlns:a16="http://schemas.microsoft.com/office/drawing/2014/main" id="{4C3C1D3F-70D0-6D8C-510F-93A001D5C49D}"/>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385;p37">
                <a:extLst>
                  <a:ext uri="{FF2B5EF4-FFF2-40B4-BE49-F238E27FC236}">
                    <a16:creationId xmlns:a16="http://schemas.microsoft.com/office/drawing/2014/main" id="{07A3AC10-C355-DCF6-F982-A395762A014F}"/>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386;p37">
                <a:extLst>
                  <a:ext uri="{FF2B5EF4-FFF2-40B4-BE49-F238E27FC236}">
                    <a16:creationId xmlns:a16="http://schemas.microsoft.com/office/drawing/2014/main" id="{0A6EB979-A73C-D5E0-2D0B-BD7E35E20092}"/>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387;p37">
                <a:extLst>
                  <a:ext uri="{FF2B5EF4-FFF2-40B4-BE49-F238E27FC236}">
                    <a16:creationId xmlns:a16="http://schemas.microsoft.com/office/drawing/2014/main" id="{FADBA31E-8061-0816-C45E-26DBE156BACA}"/>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388;p37">
                <a:extLst>
                  <a:ext uri="{FF2B5EF4-FFF2-40B4-BE49-F238E27FC236}">
                    <a16:creationId xmlns:a16="http://schemas.microsoft.com/office/drawing/2014/main" id="{AAE19A93-2FD0-9D69-1A41-F707C4651BF7}"/>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389;p37">
                <a:extLst>
                  <a:ext uri="{FF2B5EF4-FFF2-40B4-BE49-F238E27FC236}">
                    <a16:creationId xmlns:a16="http://schemas.microsoft.com/office/drawing/2014/main" id="{E1C577FC-92CD-15FF-F2D6-5ACAFC6631A2}"/>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390;p37">
                <a:extLst>
                  <a:ext uri="{FF2B5EF4-FFF2-40B4-BE49-F238E27FC236}">
                    <a16:creationId xmlns:a16="http://schemas.microsoft.com/office/drawing/2014/main" id="{6BD7483E-F1B1-2744-8A4B-C40C2F2BE3A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391;p37">
                <a:extLst>
                  <a:ext uri="{FF2B5EF4-FFF2-40B4-BE49-F238E27FC236}">
                    <a16:creationId xmlns:a16="http://schemas.microsoft.com/office/drawing/2014/main" id="{C7BC09D9-80C9-F5CF-4206-5B688A0086AF}"/>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392;p37">
                <a:extLst>
                  <a:ext uri="{FF2B5EF4-FFF2-40B4-BE49-F238E27FC236}">
                    <a16:creationId xmlns:a16="http://schemas.microsoft.com/office/drawing/2014/main" id="{EA3B61B6-9E97-42DA-BBCB-340EE1115862}"/>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393;p37">
                <a:extLst>
                  <a:ext uri="{FF2B5EF4-FFF2-40B4-BE49-F238E27FC236}">
                    <a16:creationId xmlns:a16="http://schemas.microsoft.com/office/drawing/2014/main" id="{78875F08-1319-7721-E1DA-0E25E3FD3FE3}"/>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394;p37">
                <a:extLst>
                  <a:ext uri="{FF2B5EF4-FFF2-40B4-BE49-F238E27FC236}">
                    <a16:creationId xmlns:a16="http://schemas.microsoft.com/office/drawing/2014/main" id="{D1372637-6AD2-144A-F8BF-6286BF16CE61}"/>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395;p37">
                <a:extLst>
                  <a:ext uri="{FF2B5EF4-FFF2-40B4-BE49-F238E27FC236}">
                    <a16:creationId xmlns:a16="http://schemas.microsoft.com/office/drawing/2014/main" id="{351ED29B-E544-F4D9-BE98-384E8A1EDA40}"/>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396;p37">
                <a:extLst>
                  <a:ext uri="{FF2B5EF4-FFF2-40B4-BE49-F238E27FC236}">
                    <a16:creationId xmlns:a16="http://schemas.microsoft.com/office/drawing/2014/main" id="{BE509A7B-6363-9D6A-CD02-C89DB6851EB2}"/>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397;p37">
                <a:extLst>
                  <a:ext uri="{FF2B5EF4-FFF2-40B4-BE49-F238E27FC236}">
                    <a16:creationId xmlns:a16="http://schemas.microsoft.com/office/drawing/2014/main" id="{7CDFFC19-B49F-9E62-9C5C-4110D061424A}"/>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398;p37">
                <a:extLst>
                  <a:ext uri="{FF2B5EF4-FFF2-40B4-BE49-F238E27FC236}">
                    <a16:creationId xmlns:a16="http://schemas.microsoft.com/office/drawing/2014/main" id="{135C4B37-01DB-AF8D-EC44-2350F9E87861}"/>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399;p37">
                <a:extLst>
                  <a:ext uri="{FF2B5EF4-FFF2-40B4-BE49-F238E27FC236}">
                    <a16:creationId xmlns:a16="http://schemas.microsoft.com/office/drawing/2014/main" id="{0C97EB4B-CF65-6FBE-3821-975293C76E8C}"/>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400;p37">
                <a:extLst>
                  <a:ext uri="{FF2B5EF4-FFF2-40B4-BE49-F238E27FC236}">
                    <a16:creationId xmlns:a16="http://schemas.microsoft.com/office/drawing/2014/main" id="{904E1BCD-4F90-3F10-6403-91885380CBE3}"/>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401;p37">
                <a:extLst>
                  <a:ext uri="{FF2B5EF4-FFF2-40B4-BE49-F238E27FC236}">
                    <a16:creationId xmlns:a16="http://schemas.microsoft.com/office/drawing/2014/main" id="{81B28BDC-261C-363C-4B75-513492E38849}"/>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402;p37">
                <a:extLst>
                  <a:ext uri="{FF2B5EF4-FFF2-40B4-BE49-F238E27FC236}">
                    <a16:creationId xmlns:a16="http://schemas.microsoft.com/office/drawing/2014/main" id="{83B81299-621C-128E-0EC1-0DFBC5283D9F}"/>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403;p37">
                <a:extLst>
                  <a:ext uri="{FF2B5EF4-FFF2-40B4-BE49-F238E27FC236}">
                    <a16:creationId xmlns:a16="http://schemas.microsoft.com/office/drawing/2014/main" id="{E0F9ADB3-CAD2-63E6-50FC-8ADB0005B9D4}"/>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404;p37">
                <a:extLst>
                  <a:ext uri="{FF2B5EF4-FFF2-40B4-BE49-F238E27FC236}">
                    <a16:creationId xmlns:a16="http://schemas.microsoft.com/office/drawing/2014/main" id="{E75575BF-E006-E14A-C311-F0AA1A0ADD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405;p37">
                <a:extLst>
                  <a:ext uri="{FF2B5EF4-FFF2-40B4-BE49-F238E27FC236}">
                    <a16:creationId xmlns:a16="http://schemas.microsoft.com/office/drawing/2014/main" id="{8EE8EEEB-6C80-6C2D-1118-000632816CC9}"/>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406;p37">
                <a:extLst>
                  <a:ext uri="{FF2B5EF4-FFF2-40B4-BE49-F238E27FC236}">
                    <a16:creationId xmlns:a16="http://schemas.microsoft.com/office/drawing/2014/main" id="{A1B9711E-B3C6-0A65-D832-ABC968C39D6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407;p37">
                <a:extLst>
                  <a:ext uri="{FF2B5EF4-FFF2-40B4-BE49-F238E27FC236}">
                    <a16:creationId xmlns:a16="http://schemas.microsoft.com/office/drawing/2014/main" id="{E9636690-E8D9-D28E-E4B9-2635E8B4F81A}"/>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408;p37">
                <a:extLst>
                  <a:ext uri="{FF2B5EF4-FFF2-40B4-BE49-F238E27FC236}">
                    <a16:creationId xmlns:a16="http://schemas.microsoft.com/office/drawing/2014/main" id="{CFA01963-822A-A37E-2DBE-51834F6DD5CD}"/>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409;p37">
                <a:extLst>
                  <a:ext uri="{FF2B5EF4-FFF2-40B4-BE49-F238E27FC236}">
                    <a16:creationId xmlns:a16="http://schemas.microsoft.com/office/drawing/2014/main" id="{ABFA982C-D8EA-1B58-DC29-EFEA477D3BE7}"/>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410;p37">
                <a:extLst>
                  <a:ext uri="{FF2B5EF4-FFF2-40B4-BE49-F238E27FC236}">
                    <a16:creationId xmlns:a16="http://schemas.microsoft.com/office/drawing/2014/main" id="{26D18A56-5664-AA7F-7C8F-11A0117B69F7}"/>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411;p37">
                <a:extLst>
                  <a:ext uri="{FF2B5EF4-FFF2-40B4-BE49-F238E27FC236}">
                    <a16:creationId xmlns:a16="http://schemas.microsoft.com/office/drawing/2014/main" id="{A69A80B0-7530-97E1-9D02-5D75B9D0D3DE}"/>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412;p37">
                <a:extLst>
                  <a:ext uri="{FF2B5EF4-FFF2-40B4-BE49-F238E27FC236}">
                    <a16:creationId xmlns:a16="http://schemas.microsoft.com/office/drawing/2014/main" id="{B5268B01-6AC1-1A8A-683A-553A9567E10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413;p37">
                <a:extLst>
                  <a:ext uri="{FF2B5EF4-FFF2-40B4-BE49-F238E27FC236}">
                    <a16:creationId xmlns:a16="http://schemas.microsoft.com/office/drawing/2014/main" id="{CD4D064F-08C4-8CB1-06DB-62B011E12840}"/>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414;p37">
                <a:extLst>
                  <a:ext uri="{FF2B5EF4-FFF2-40B4-BE49-F238E27FC236}">
                    <a16:creationId xmlns:a16="http://schemas.microsoft.com/office/drawing/2014/main" id="{0A115841-F455-131F-B282-15A79C60A047}"/>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415;p37">
                <a:extLst>
                  <a:ext uri="{FF2B5EF4-FFF2-40B4-BE49-F238E27FC236}">
                    <a16:creationId xmlns:a16="http://schemas.microsoft.com/office/drawing/2014/main" id="{B7581236-EBC3-8BC9-925E-08CDD81EB47F}"/>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416;p37">
                <a:extLst>
                  <a:ext uri="{FF2B5EF4-FFF2-40B4-BE49-F238E27FC236}">
                    <a16:creationId xmlns:a16="http://schemas.microsoft.com/office/drawing/2014/main" id="{BC6AACB0-BBEE-D7D4-7631-79D72ACF5A46}"/>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417;p37">
                <a:extLst>
                  <a:ext uri="{FF2B5EF4-FFF2-40B4-BE49-F238E27FC236}">
                    <a16:creationId xmlns:a16="http://schemas.microsoft.com/office/drawing/2014/main" id="{AD77A1CF-FB6A-C37A-3047-CD959360DFA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418;p37">
                <a:extLst>
                  <a:ext uri="{FF2B5EF4-FFF2-40B4-BE49-F238E27FC236}">
                    <a16:creationId xmlns:a16="http://schemas.microsoft.com/office/drawing/2014/main" id="{99409DD4-0032-5CF0-5451-B1AE240C8EA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7" name="Google Shape;2228;p43">
            <a:extLst>
              <a:ext uri="{FF2B5EF4-FFF2-40B4-BE49-F238E27FC236}">
                <a16:creationId xmlns:a16="http://schemas.microsoft.com/office/drawing/2014/main" id="{91058EC6-9A47-B426-AAA4-867AC91C8C69}"/>
              </a:ext>
            </a:extLst>
          </p:cNvPr>
          <p:cNvSpPr txBox="1">
            <a:spLocks noGrp="1"/>
          </p:cNvSpPr>
          <p:nvPr>
            <p:ph type="title"/>
          </p:nvPr>
        </p:nvSpPr>
        <p:spPr>
          <a:xfrm>
            <a:off x="674893" y="-1651401"/>
            <a:ext cx="7717500" cy="740700"/>
          </a:xfrm>
          <a:prstGeom prst="rect">
            <a:avLst/>
          </a:prstGeom>
        </p:spPr>
        <p:txBody>
          <a:bodyPr spcFirstLastPara="1" wrap="square" lIns="91425" tIns="91425" rIns="91425" bIns="91425" anchor="t" anchorCtr="0">
            <a:noAutofit/>
          </a:bodyPr>
          <a:lstStyle/>
          <a:p>
            <a:r>
              <a:rPr lang="en-US"/>
              <a:t>We used two techniques</a:t>
            </a:r>
            <a:endParaRPr lang="ar-EG"/>
          </a:p>
        </p:txBody>
      </p:sp>
      <p:sp>
        <p:nvSpPr>
          <p:cNvPr id="2118" name="Google Shape;2226;p43">
            <a:extLst>
              <a:ext uri="{FF2B5EF4-FFF2-40B4-BE49-F238E27FC236}">
                <a16:creationId xmlns:a16="http://schemas.microsoft.com/office/drawing/2014/main" id="{64D476AD-5860-16A5-2C11-DF19D810D08F}"/>
              </a:ext>
            </a:extLst>
          </p:cNvPr>
          <p:cNvSpPr/>
          <p:nvPr/>
        </p:nvSpPr>
        <p:spPr>
          <a:xfrm rot="10800000">
            <a:off x="1901474" y="-2067222"/>
            <a:ext cx="1577400" cy="15756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227;p43">
            <a:extLst>
              <a:ext uri="{FF2B5EF4-FFF2-40B4-BE49-F238E27FC236}">
                <a16:creationId xmlns:a16="http://schemas.microsoft.com/office/drawing/2014/main" id="{C7911046-BE5B-95A4-2E91-3BB5677CFC52}"/>
              </a:ext>
            </a:extLst>
          </p:cNvPr>
          <p:cNvSpPr/>
          <p:nvPr/>
        </p:nvSpPr>
        <p:spPr>
          <a:xfrm rot="10800000">
            <a:off x="5586336" y="-2067197"/>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233;p43">
            <a:extLst>
              <a:ext uri="{FF2B5EF4-FFF2-40B4-BE49-F238E27FC236}">
                <a16:creationId xmlns:a16="http://schemas.microsoft.com/office/drawing/2014/main" id="{27A685E2-6432-826A-1DE1-DA5EC35E7FE2}"/>
              </a:ext>
            </a:extLst>
          </p:cNvPr>
          <p:cNvGrpSpPr/>
          <p:nvPr/>
        </p:nvGrpSpPr>
        <p:grpSpPr>
          <a:xfrm rot="10800000">
            <a:off x="2218896" y="-1710899"/>
            <a:ext cx="942556" cy="862953"/>
            <a:chOff x="2315150" y="4322825"/>
            <a:chExt cx="200950" cy="183975"/>
          </a:xfrm>
        </p:grpSpPr>
        <p:sp>
          <p:nvSpPr>
            <p:cNvPr id="2121" name="Google Shape;2234;p43">
              <a:extLst>
                <a:ext uri="{FF2B5EF4-FFF2-40B4-BE49-F238E27FC236}">
                  <a16:creationId xmlns:a16="http://schemas.microsoft.com/office/drawing/2014/main" id="{5AE2734F-ED70-8CC6-F43D-2996D12C2120}"/>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2" name="Google Shape;2235;p43">
              <a:extLst>
                <a:ext uri="{FF2B5EF4-FFF2-40B4-BE49-F238E27FC236}">
                  <a16:creationId xmlns:a16="http://schemas.microsoft.com/office/drawing/2014/main" id="{0A99AACB-AF01-129F-5DDB-E163E6BE2D52}"/>
                </a:ext>
              </a:extLst>
            </p:cNvPr>
            <p:cNvGrpSpPr/>
            <p:nvPr/>
          </p:nvGrpSpPr>
          <p:grpSpPr>
            <a:xfrm>
              <a:off x="2315150" y="4322825"/>
              <a:ext cx="200950" cy="183975"/>
              <a:chOff x="2315150" y="4606650"/>
              <a:chExt cx="200950" cy="183975"/>
            </a:xfrm>
          </p:grpSpPr>
          <p:sp>
            <p:nvSpPr>
              <p:cNvPr id="2123" name="Google Shape;2236;p43">
                <a:extLst>
                  <a:ext uri="{FF2B5EF4-FFF2-40B4-BE49-F238E27FC236}">
                    <a16:creationId xmlns:a16="http://schemas.microsoft.com/office/drawing/2014/main" id="{7CA8BE7F-3042-F2B8-F143-A47E1D95B06B}"/>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237;p43">
                <a:extLst>
                  <a:ext uri="{FF2B5EF4-FFF2-40B4-BE49-F238E27FC236}">
                    <a16:creationId xmlns:a16="http://schemas.microsoft.com/office/drawing/2014/main" id="{598D0170-7364-9D48-B6A4-4B266CEFE89F}"/>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238;p43">
                <a:extLst>
                  <a:ext uri="{FF2B5EF4-FFF2-40B4-BE49-F238E27FC236}">
                    <a16:creationId xmlns:a16="http://schemas.microsoft.com/office/drawing/2014/main" id="{33E8138D-5582-198C-1997-2B1CC7E2B105}"/>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239;p43">
                <a:extLst>
                  <a:ext uri="{FF2B5EF4-FFF2-40B4-BE49-F238E27FC236}">
                    <a16:creationId xmlns:a16="http://schemas.microsoft.com/office/drawing/2014/main" id="{7C756489-4266-130D-167C-6256376CF55E}"/>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240;p43">
                <a:extLst>
                  <a:ext uri="{FF2B5EF4-FFF2-40B4-BE49-F238E27FC236}">
                    <a16:creationId xmlns:a16="http://schemas.microsoft.com/office/drawing/2014/main" id="{0887384A-2E42-D71D-0602-63DA0A860B17}"/>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241;p43">
                <a:extLst>
                  <a:ext uri="{FF2B5EF4-FFF2-40B4-BE49-F238E27FC236}">
                    <a16:creationId xmlns:a16="http://schemas.microsoft.com/office/drawing/2014/main" id="{117C1325-072F-2A43-B468-194AC64EE2E3}"/>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242;p43">
                <a:extLst>
                  <a:ext uri="{FF2B5EF4-FFF2-40B4-BE49-F238E27FC236}">
                    <a16:creationId xmlns:a16="http://schemas.microsoft.com/office/drawing/2014/main" id="{49A1083F-88F6-DD67-0826-A7C38570C727}"/>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243;p43">
                <a:extLst>
                  <a:ext uri="{FF2B5EF4-FFF2-40B4-BE49-F238E27FC236}">
                    <a16:creationId xmlns:a16="http://schemas.microsoft.com/office/drawing/2014/main" id="{FB905929-DC4F-4888-E75D-B9FE2B4DE24F}"/>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244;p43">
                <a:extLst>
                  <a:ext uri="{FF2B5EF4-FFF2-40B4-BE49-F238E27FC236}">
                    <a16:creationId xmlns:a16="http://schemas.microsoft.com/office/drawing/2014/main" id="{8382EAE3-8ACD-2AEA-0A78-F68A1A47CF23}"/>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245;p43">
                <a:extLst>
                  <a:ext uri="{FF2B5EF4-FFF2-40B4-BE49-F238E27FC236}">
                    <a16:creationId xmlns:a16="http://schemas.microsoft.com/office/drawing/2014/main" id="{F3506209-BF3F-9297-7C1F-13A76CA4370C}"/>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246;p43">
                <a:extLst>
                  <a:ext uri="{FF2B5EF4-FFF2-40B4-BE49-F238E27FC236}">
                    <a16:creationId xmlns:a16="http://schemas.microsoft.com/office/drawing/2014/main" id="{2DF07490-9FD0-6754-84E7-FB3EFB51A577}"/>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247;p43">
                <a:extLst>
                  <a:ext uri="{FF2B5EF4-FFF2-40B4-BE49-F238E27FC236}">
                    <a16:creationId xmlns:a16="http://schemas.microsoft.com/office/drawing/2014/main" id="{9DEEC15A-0732-894D-8C5C-BE5DD0A73ECA}"/>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248;p43">
                <a:extLst>
                  <a:ext uri="{FF2B5EF4-FFF2-40B4-BE49-F238E27FC236}">
                    <a16:creationId xmlns:a16="http://schemas.microsoft.com/office/drawing/2014/main" id="{B0BEB25C-C627-0C7E-A756-9744C2D19D58}"/>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249;p43">
                <a:extLst>
                  <a:ext uri="{FF2B5EF4-FFF2-40B4-BE49-F238E27FC236}">
                    <a16:creationId xmlns:a16="http://schemas.microsoft.com/office/drawing/2014/main" id="{3945AD56-4924-21B3-0826-5E891F6836CC}"/>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250;p43">
                <a:extLst>
                  <a:ext uri="{FF2B5EF4-FFF2-40B4-BE49-F238E27FC236}">
                    <a16:creationId xmlns:a16="http://schemas.microsoft.com/office/drawing/2014/main" id="{E596F470-AF5E-B4D8-FD6D-3AAAEE297A52}"/>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251;p43">
                <a:extLst>
                  <a:ext uri="{FF2B5EF4-FFF2-40B4-BE49-F238E27FC236}">
                    <a16:creationId xmlns:a16="http://schemas.microsoft.com/office/drawing/2014/main" id="{F9962EEE-414D-D615-1DCA-0F7E46AD6698}"/>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252;p43">
                <a:extLst>
                  <a:ext uri="{FF2B5EF4-FFF2-40B4-BE49-F238E27FC236}">
                    <a16:creationId xmlns:a16="http://schemas.microsoft.com/office/drawing/2014/main" id="{5D2A7E08-9802-4B15-A8E8-0218311408F3}"/>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253;p43">
                <a:extLst>
                  <a:ext uri="{FF2B5EF4-FFF2-40B4-BE49-F238E27FC236}">
                    <a16:creationId xmlns:a16="http://schemas.microsoft.com/office/drawing/2014/main" id="{04C6D6CD-D16B-2499-41A1-3AF0CECA0A7A}"/>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254;p43">
                <a:extLst>
                  <a:ext uri="{FF2B5EF4-FFF2-40B4-BE49-F238E27FC236}">
                    <a16:creationId xmlns:a16="http://schemas.microsoft.com/office/drawing/2014/main" id="{9CD3CEB1-72E2-3C17-980D-9630496E8C26}"/>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2" name="Google Shape;2255;p43">
            <a:extLst>
              <a:ext uri="{FF2B5EF4-FFF2-40B4-BE49-F238E27FC236}">
                <a16:creationId xmlns:a16="http://schemas.microsoft.com/office/drawing/2014/main" id="{9786B2D4-75B5-1F0A-CCBF-3C474EFC90EF}"/>
              </a:ext>
            </a:extLst>
          </p:cNvPr>
          <p:cNvGrpSpPr/>
          <p:nvPr/>
        </p:nvGrpSpPr>
        <p:grpSpPr>
          <a:xfrm rot="10800000">
            <a:off x="5906320" y="-1649894"/>
            <a:ext cx="937433" cy="740694"/>
            <a:chOff x="3122100" y="4329813"/>
            <a:chExt cx="198575" cy="156900"/>
          </a:xfrm>
        </p:grpSpPr>
        <p:sp>
          <p:nvSpPr>
            <p:cNvPr id="2143" name="Google Shape;2256;p43">
              <a:extLst>
                <a:ext uri="{FF2B5EF4-FFF2-40B4-BE49-F238E27FC236}">
                  <a16:creationId xmlns:a16="http://schemas.microsoft.com/office/drawing/2014/main" id="{B44B3E85-3938-139A-1613-B9421FCAE636}"/>
                </a:ext>
              </a:extLst>
            </p:cNvPr>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8" name="Google Shape;2257;p43">
              <a:extLst>
                <a:ext uri="{FF2B5EF4-FFF2-40B4-BE49-F238E27FC236}">
                  <a16:creationId xmlns:a16="http://schemas.microsoft.com/office/drawing/2014/main" id="{754E7CAE-0E37-70EC-85B9-D2F31CA9C75D}"/>
                </a:ext>
              </a:extLst>
            </p:cNvPr>
            <p:cNvGrpSpPr/>
            <p:nvPr/>
          </p:nvGrpSpPr>
          <p:grpSpPr>
            <a:xfrm>
              <a:off x="3122100" y="4329825"/>
              <a:ext cx="198575" cy="156875"/>
              <a:chOff x="3122100" y="4613500"/>
              <a:chExt cx="198575" cy="156875"/>
            </a:xfrm>
          </p:grpSpPr>
          <p:sp>
            <p:nvSpPr>
              <p:cNvPr id="2179" name="Google Shape;2258;p43">
                <a:extLst>
                  <a:ext uri="{FF2B5EF4-FFF2-40B4-BE49-F238E27FC236}">
                    <a16:creationId xmlns:a16="http://schemas.microsoft.com/office/drawing/2014/main" id="{59F47622-8DD1-A5B5-F5D2-0229D3B450D5}"/>
                  </a:ext>
                </a:extLst>
              </p:cNvPr>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59;p43">
                <a:extLst>
                  <a:ext uri="{FF2B5EF4-FFF2-40B4-BE49-F238E27FC236}">
                    <a16:creationId xmlns:a16="http://schemas.microsoft.com/office/drawing/2014/main" id="{220F2977-6E8E-781C-139F-366C232253B9}"/>
                  </a:ext>
                </a:extLst>
              </p:cNvPr>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60;p43">
                <a:extLst>
                  <a:ext uri="{FF2B5EF4-FFF2-40B4-BE49-F238E27FC236}">
                    <a16:creationId xmlns:a16="http://schemas.microsoft.com/office/drawing/2014/main" id="{C84957B6-A5C7-9CE7-B02D-DCF0782FAB54}"/>
                  </a:ext>
                </a:extLst>
              </p:cNvPr>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61;p43">
                <a:extLst>
                  <a:ext uri="{FF2B5EF4-FFF2-40B4-BE49-F238E27FC236}">
                    <a16:creationId xmlns:a16="http://schemas.microsoft.com/office/drawing/2014/main" id="{40795657-59AC-1E8E-6345-827D2E71BCE4}"/>
                  </a:ext>
                </a:extLst>
              </p:cNvPr>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62;p43">
                <a:extLst>
                  <a:ext uri="{FF2B5EF4-FFF2-40B4-BE49-F238E27FC236}">
                    <a16:creationId xmlns:a16="http://schemas.microsoft.com/office/drawing/2014/main" id="{12029EAC-8EDC-4092-8525-61BB25AA3532}"/>
                  </a:ext>
                </a:extLst>
              </p:cNvPr>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63;p43">
                <a:extLst>
                  <a:ext uri="{FF2B5EF4-FFF2-40B4-BE49-F238E27FC236}">
                    <a16:creationId xmlns:a16="http://schemas.microsoft.com/office/drawing/2014/main" id="{1A3DA407-8D3D-5A69-F6B6-718AA8397299}"/>
                  </a:ext>
                </a:extLst>
              </p:cNvPr>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64;p43">
                <a:extLst>
                  <a:ext uri="{FF2B5EF4-FFF2-40B4-BE49-F238E27FC236}">
                    <a16:creationId xmlns:a16="http://schemas.microsoft.com/office/drawing/2014/main" id="{D494E511-DE1B-6827-1387-66BF46E48959}"/>
                  </a:ext>
                </a:extLst>
              </p:cNvPr>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65;p43">
                <a:extLst>
                  <a:ext uri="{FF2B5EF4-FFF2-40B4-BE49-F238E27FC236}">
                    <a16:creationId xmlns:a16="http://schemas.microsoft.com/office/drawing/2014/main" id="{B3E11DC6-04D2-0892-3306-9B271D66F893}"/>
                  </a:ext>
                </a:extLst>
              </p:cNvPr>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66;p43">
                <a:extLst>
                  <a:ext uri="{FF2B5EF4-FFF2-40B4-BE49-F238E27FC236}">
                    <a16:creationId xmlns:a16="http://schemas.microsoft.com/office/drawing/2014/main" id="{39D39E7E-DE60-63BA-02BF-489860ACAE0C}"/>
                  </a:ext>
                </a:extLst>
              </p:cNvPr>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67;p43">
                <a:extLst>
                  <a:ext uri="{FF2B5EF4-FFF2-40B4-BE49-F238E27FC236}">
                    <a16:creationId xmlns:a16="http://schemas.microsoft.com/office/drawing/2014/main" id="{9785030D-4CD9-353F-4EDC-05748233EDE7}"/>
                  </a:ext>
                </a:extLst>
              </p:cNvPr>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68;p43">
                <a:extLst>
                  <a:ext uri="{FF2B5EF4-FFF2-40B4-BE49-F238E27FC236}">
                    <a16:creationId xmlns:a16="http://schemas.microsoft.com/office/drawing/2014/main" id="{0F73192D-FB5E-4F45-E41A-B1C481B3C941}"/>
                  </a:ext>
                </a:extLst>
              </p:cNvPr>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69;p43">
                <a:extLst>
                  <a:ext uri="{FF2B5EF4-FFF2-40B4-BE49-F238E27FC236}">
                    <a16:creationId xmlns:a16="http://schemas.microsoft.com/office/drawing/2014/main" id="{A8564B84-402C-DF3F-B060-D156B26D16BF}"/>
                  </a:ext>
                </a:extLst>
              </p:cNvPr>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70;p43">
                <a:extLst>
                  <a:ext uri="{FF2B5EF4-FFF2-40B4-BE49-F238E27FC236}">
                    <a16:creationId xmlns:a16="http://schemas.microsoft.com/office/drawing/2014/main" id="{4440E178-7DE6-650E-D9AC-A9B65229BB86}"/>
                  </a:ext>
                </a:extLst>
              </p:cNvPr>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71;p43">
                <a:extLst>
                  <a:ext uri="{FF2B5EF4-FFF2-40B4-BE49-F238E27FC236}">
                    <a16:creationId xmlns:a16="http://schemas.microsoft.com/office/drawing/2014/main" id="{793BCF68-EE1D-B48C-1203-97063842D151}"/>
                  </a:ext>
                </a:extLst>
              </p:cNvPr>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8774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43"/>
          <p:cNvSpPr/>
          <p:nvPr/>
        </p:nvSpPr>
        <p:spPr>
          <a:xfrm>
            <a:off x="1978550" y="1423325"/>
            <a:ext cx="1577400" cy="15756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5663412" y="1423350"/>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r>
              <a:rPr lang="en-US"/>
              <a:t>We used two techniques</a:t>
            </a:r>
            <a:endParaRPr lang="ar-EG"/>
          </a:p>
        </p:txBody>
      </p:sp>
      <p:sp>
        <p:nvSpPr>
          <p:cNvPr id="2229" name="Google Shape;2229;p43"/>
          <p:cNvSpPr txBox="1">
            <a:spLocks noGrp="1"/>
          </p:cNvSpPr>
          <p:nvPr>
            <p:ph type="title" idx="2"/>
          </p:nvPr>
        </p:nvSpPr>
        <p:spPr>
          <a:xfrm>
            <a:off x="929453" y="2822023"/>
            <a:ext cx="3451049" cy="815130"/>
          </a:xfrm>
          <a:prstGeom prst="rect">
            <a:avLst/>
          </a:prstGeom>
        </p:spPr>
        <p:txBody>
          <a:bodyPr spcFirstLastPara="1" wrap="square" lIns="91425" tIns="91425" rIns="91425" bIns="91425" anchor="b" anchorCtr="0">
            <a:noAutofit/>
          </a:bodyPr>
          <a:lstStyle/>
          <a:p>
            <a:r>
              <a:rPr lang="en"/>
              <a:t>Flutter application</a:t>
            </a:r>
          </a:p>
        </p:txBody>
      </p:sp>
      <p:sp>
        <p:nvSpPr>
          <p:cNvPr id="2230" name="Google Shape;2230;p43"/>
          <p:cNvSpPr txBox="1">
            <a:spLocks noGrp="1"/>
          </p:cNvSpPr>
          <p:nvPr>
            <p:ph type="subTitle" idx="1"/>
          </p:nvPr>
        </p:nvSpPr>
        <p:spPr>
          <a:xfrm>
            <a:off x="1251217" y="3588523"/>
            <a:ext cx="2919498" cy="1046700"/>
          </a:xfrm>
          <a:prstGeom prst="rect">
            <a:avLst/>
          </a:prstGeom>
        </p:spPr>
        <p:txBody>
          <a:bodyPr spcFirstLastPara="1" wrap="square" lIns="91425" tIns="91425" rIns="91425" bIns="91425" anchor="t" anchorCtr="0">
            <a:noAutofit/>
          </a:bodyPr>
          <a:lstStyle/>
          <a:p>
            <a:pPr marL="0" indent="0"/>
            <a:r>
              <a:rPr lang="en-US"/>
              <a:t>We can drive the car with buttons in the flutter application, and it also displays sensor readings.</a:t>
            </a:r>
            <a:endParaRPr lang="en"/>
          </a:p>
        </p:txBody>
      </p:sp>
      <p:sp>
        <p:nvSpPr>
          <p:cNvPr id="2231" name="Google Shape;2231;p43"/>
          <p:cNvSpPr txBox="1">
            <a:spLocks noGrp="1"/>
          </p:cNvSpPr>
          <p:nvPr>
            <p:ph type="title" idx="3"/>
          </p:nvPr>
        </p:nvSpPr>
        <p:spPr>
          <a:xfrm>
            <a:off x="5072863" y="3102064"/>
            <a:ext cx="2758500" cy="527700"/>
          </a:xfrm>
          <a:prstGeom prst="rect">
            <a:avLst/>
          </a:prstGeom>
        </p:spPr>
        <p:txBody>
          <a:bodyPr spcFirstLastPara="1" wrap="square" lIns="91425" tIns="91425" rIns="91425" bIns="91425" anchor="b" anchorCtr="0">
            <a:noAutofit/>
          </a:bodyPr>
          <a:lstStyle/>
          <a:p>
            <a:r>
              <a:rPr lang="en"/>
              <a:t>Remote control</a:t>
            </a:r>
          </a:p>
        </p:txBody>
      </p:sp>
      <p:sp>
        <p:nvSpPr>
          <p:cNvPr id="2232" name="Google Shape;2232;p43"/>
          <p:cNvSpPr txBox="1">
            <a:spLocks noGrp="1"/>
          </p:cNvSpPr>
          <p:nvPr>
            <p:ph type="subTitle" idx="4"/>
          </p:nvPr>
        </p:nvSpPr>
        <p:spPr>
          <a:xfrm>
            <a:off x="5072863" y="3572414"/>
            <a:ext cx="2919498" cy="1046700"/>
          </a:xfrm>
          <a:prstGeom prst="rect">
            <a:avLst/>
          </a:prstGeom>
        </p:spPr>
        <p:txBody>
          <a:bodyPr spcFirstLastPara="1" wrap="square" lIns="91425" tIns="91425" rIns="91425" bIns="91425" anchor="t" anchorCtr="0">
            <a:noAutofit/>
          </a:bodyPr>
          <a:lstStyle/>
          <a:p>
            <a:pPr marL="0" indent="0"/>
            <a:r>
              <a:rPr lang="en-US"/>
              <a:t>A remote control that controls the car by using hand gestures.</a:t>
            </a:r>
            <a:endParaRPr lang="ar-EG"/>
          </a:p>
        </p:txBody>
      </p:sp>
      <p:grpSp>
        <p:nvGrpSpPr>
          <p:cNvPr id="2233" name="Google Shape;2233;p43"/>
          <p:cNvGrpSpPr/>
          <p:nvPr/>
        </p:nvGrpSpPr>
        <p:grpSpPr>
          <a:xfrm>
            <a:off x="5983862" y="1733685"/>
            <a:ext cx="942556" cy="862953"/>
            <a:chOff x="2315150" y="4322825"/>
            <a:chExt cx="200950" cy="183975"/>
          </a:xfrm>
        </p:grpSpPr>
        <p:sp>
          <p:nvSpPr>
            <p:cNvPr id="2234" name="Google Shape;2234;p43"/>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43"/>
            <p:cNvGrpSpPr/>
            <p:nvPr/>
          </p:nvGrpSpPr>
          <p:grpSpPr>
            <a:xfrm>
              <a:off x="2315150" y="4322825"/>
              <a:ext cx="200950" cy="183975"/>
              <a:chOff x="2315150" y="4606650"/>
              <a:chExt cx="200950" cy="183975"/>
            </a:xfrm>
          </p:grpSpPr>
          <p:sp>
            <p:nvSpPr>
              <p:cNvPr id="2236" name="Google Shape;2236;p43"/>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43"/>
          <p:cNvGrpSpPr/>
          <p:nvPr/>
        </p:nvGrpSpPr>
        <p:grpSpPr>
          <a:xfrm>
            <a:off x="2295177" y="1805608"/>
            <a:ext cx="937433" cy="740694"/>
            <a:chOff x="3122100" y="4329813"/>
            <a:chExt cx="198575" cy="156900"/>
          </a:xfrm>
        </p:grpSpPr>
        <p:sp>
          <p:nvSpPr>
            <p:cNvPr id="2256" name="Google Shape;2256;p43"/>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43"/>
            <p:cNvGrpSpPr/>
            <p:nvPr/>
          </p:nvGrpSpPr>
          <p:grpSpPr>
            <a:xfrm>
              <a:off x="3122100" y="4329825"/>
              <a:ext cx="198575" cy="156875"/>
              <a:chOff x="3122100" y="4613500"/>
              <a:chExt cx="198575" cy="156875"/>
            </a:xfrm>
          </p:grpSpPr>
          <p:sp>
            <p:nvSpPr>
              <p:cNvPr id="2258" name="Google Shape;2258;p43"/>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43"/>
          <p:cNvGrpSpPr/>
          <p:nvPr/>
        </p:nvGrpSpPr>
        <p:grpSpPr>
          <a:xfrm>
            <a:off x="816830" y="1423331"/>
            <a:ext cx="430885" cy="203666"/>
            <a:chOff x="8703675" y="886625"/>
            <a:chExt cx="69975" cy="33075"/>
          </a:xfrm>
        </p:grpSpPr>
        <p:sp>
          <p:nvSpPr>
            <p:cNvPr id="2273" name="Google Shape;2273;p4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3"/>
          <p:cNvGrpSpPr/>
          <p:nvPr/>
        </p:nvGrpSpPr>
        <p:grpSpPr>
          <a:xfrm>
            <a:off x="4526417" y="2467514"/>
            <a:ext cx="234762" cy="218290"/>
            <a:chOff x="8652775" y="883650"/>
            <a:chExt cx="38125" cy="35450"/>
          </a:xfrm>
        </p:grpSpPr>
        <p:sp>
          <p:nvSpPr>
            <p:cNvPr id="2276" name="Google Shape;2276;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43"/>
          <p:cNvSpPr/>
          <p:nvPr/>
        </p:nvSpPr>
        <p:spPr>
          <a:xfrm>
            <a:off x="8207121" y="3189962"/>
            <a:ext cx="86208" cy="86362"/>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207121" y="3321890"/>
            <a:ext cx="86208" cy="86362"/>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8058566" y="3189962"/>
            <a:ext cx="86362" cy="86362"/>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8058566" y="3321890"/>
            <a:ext cx="86362" cy="86362"/>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43"/>
          <p:cNvGrpSpPr/>
          <p:nvPr/>
        </p:nvGrpSpPr>
        <p:grpSpPr>
          <a:xfrm>
            <a:off x="1601491" y="2232250"/>
            <a:ext cx="234762" cy="218290"/>
            <a:chOff x="8652775" y="883650"/>
            <a:chExt cx="38125" cy="35450"/>
          </a:xfrm>
        </p:grpSpPr>
        <p:sp>
          <p:nvSpPr>
            <p:cNvPr id="2293" name="Google Shape;2293;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43"/>
          <p:cNvGrpSpPr/>
          <p:nvPr/>
        </p:nvGrpSpPr>
        <p:grpSpPr>
          <a:xfrm>
            <a:off x="5281941" y="1627007"/>
            <a:ext cx="234762" cy="218290"/>
            <a:chOff x="8652775" y="883650"/>
            <a:chExt cx="38125" cy="35450"/>
          </a:xfrm>
        </p:grpSpPr>
        <p:sp>
          <p:nvSpPr>
            <p:cNvPr id="2297" name="Google Shape;2297;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49;p60">
            <a:extLst>
              <a:ext uri="{FF2B5EF4-FFF2-40B4-BE49-F238E27FC236}">
                <a16:creationId xmlns:a16="http://schemas.microsoft.com/office/drawing/2014/main" id="{CBD06692-CF6E-82B8-2136-4A57665BC0D0}"/>
              </a:ext>
            </a:extLst>
          </p:cNvPr>
          <p:cNvGrpSpPr/>
          <p:nvPr/>
        </p:nvGrpSpPr>
        <p:grpSpPr>
          <a:xfrm rot="10800000">
            <a:off x="6779112" y="8436681"/>
            <a:ext cx="1172858" cy="1265544"/>
            <a:chOff x="6724338" y="3793613"/>
            <a:chExt cx="909050" cy="957900"/>
          </a:xfrm>
        </p:grpSpPr>
        <p:sp>
          <p:nvSpPr>
            <p:cNvPr id="3" name="Google Shape;4350;p60">
              <a:extLst>
                <a:ext uri="{FF2B5EF4-FFF2-40B4-BE49-F238E27FC236}">
                  <a16:creationId xmlns:a16="http://schemas.microsoft.com/office/drawing/2014/main" id="{D556BBF8-4604-7FD9-4FAF-4D92C6998EC7}"/>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24AE0080-A7DE-A50F-1E38-82105B2D5CA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86BC938A-C57D-6259-A6E9-6ECE657B79F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63F6F765-7BA5-E84A-13BB-D907A7FD33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5710A7AC-95D1-1A70-C56D-7FFEF3183E02}"/>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63F5D4C9-5C53-4FFF-D813-21A97124350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71F6AF0-6698-DB2F-AAC6-1E2EBF315B1D}"/>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813EA69F-EF78-6EE5-7DEC-40A2D2246D1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E221BC79-7133-470A-47BD-8E2A5971651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037CB5A1-CAD7-2B29-68CC-3E8A76629D7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12F6054-CBB5-DBBF-CD50-9886D5FCDF1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5C0099A4-21A7-FF27-C411-0507EC538718}"/>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2A94E24-D484-098D-620F-98D9F310070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6DF0EB49-1653-9428-123B-B5B1A37F6C25}"/>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64FBB595-DCDF-6D87-BEE5-3C09E0175D9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A58EFB-F191-D6D4-847F-0140AF4AFC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BDA5CAB-B2D9-8A05-2318-D7CCB4A43ED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B3A7BF4D-BFD0-4DC3-A3CF-57C3FC9C303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67CC4B82-9DE4-3168-43A3-31ABC411FED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74DBB10A-E07C-08D4-CD33-9058B1099CAC}"/>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700D6AE-3010-F984-1E88-808E898B4F6A}"/>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E0DEB135-9D07-119B-89A4-53452E9511B3}"/>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4B87B957-ECD4-6140-ECC2-F867274F67B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8B42568-C8B1-B217-BA72-1DCD1C8A666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850D5AC4-87ED-1CDE-9E00-56FBB99548D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102A6633-D771-C34B-1324-898C5A7F3667}"/>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C090DAF7-0C81-BD4F-3602-28182ACA7DC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58848050-9194-16F2-5EF8-9E31EB88A637}"/>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55FDA4AE-3518-40E6-DBF5-E0CD4050FA1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94D321F2-D9BC-CE14-2CB8-51067E84051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176EDC82-AE59-7409-3E5D-AD28FCCF1DE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977DB26-AD59-AC29-6ADE-9E962E0474F1}"/>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B93C3D12-D130-B015-6482-2E100DDB5E6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B804645E-F2E5-D0A6-1F12-C9606D5E9B5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E74EBA93-ED38-F09E-831F-F121BE82D90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063387C9-B8FA-1DF2-45BB-0F3169E30F2B}"/>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0D92BC5E-8006-87A4-3D9A-2F889A944D3D}"/>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1980;p41">
            <a:extLst>
              <a:ext uri="{FF2B5EF4-FFF2-40B4-BE49-F238E27FC236}">
                <a16:creationId xmlns:a16="http://schemas.microsoft.com/office/drawing/2014/main" id="{9CF7B3F1-88CF-A568-9E37-BA825E6F5385}"/>
              </a:ext>
            </a:extLst>
          </p:cNvPr>
          <p:cNvGrpSpPr/>
          <p:nvPr/>
        </p:nvGrpSpPr>
        <p:grpSpPr>
          <a:xfrm rot="10493848">
            <a:off x="8165985" y="5353174"/>
            <a:ext cx="1481235" cy="1882250"/>
            <a:chOff x="6563538" y="3254525"/>
            <a:chExt cx="543850" cy="679575"/>
          </a:xfrm>
        </p:grpSpPr>
        <p:sp>
          <p:nvSpPr>
            <p:cNvPr id="41" name="Google Shape;1981;p41">
              <a:extLst>
                <a:ext uri="{FF2B5EF4-FFF2-40B4-BE49-F238E27FC236}">
                  <a16:creationId xmlns:a16="http://schemas.microsoft.com/office/drawing/2014/main" id="{0B5D9AAD-30A7-B221-87FF-E7F308A82155}"/>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82;p41">
              <a:extLst>
                <a:ext uri="{FF2B5EF4-FFF2-40B4-BE49-F238E27FC236}">
                  <a16:creationId xmlns:a16="http://schemas.microsoft.com/office/drawing/2014/main" id="{BC2B162C-7850-70AF-ACA5-7D3C9D5CAA39}"/>
                </a:ext>
              </a:extLst>
            </p:cNvPr>
            <p:cNvGrpSpPr/>
            <p:nvPr/>
          </p:nvGrpSpPr>
          <p:grpSpPr>
            <a:xfrm>
              <a:off x="6563538" y="3254525"/>
              <a:ext cx="543850" cy="679575"/>
              <a:chOff x="6131100" y="2750475"/>
              <a:chExt cx="543850" cy="679575"/>
            </a:xfrm>
          </p:grpSpPr>
          <p:sp>
            <p:nvSpPr>
              <p:cNvPr id="43" name="Google Shape;1983;p41">
                <a:extLst>
                  <a:ext uri="{FF2B5EF4-FFF2-40B4-BE49-F238E27FC236}">
                    <a16:creationId xmlns:a16="http://schemas.microsoft.com/office/drawing/2014/main" id="{A140F5E5-9E29-BC77-946C-FB88A1E3D429}"/>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84;p41">
                <a:extLst>
                  <a:ext uri="{FF2B5EF4-FFF2-40B4-BE49-F238E27FC236}">
                    <a16:creationId xmlns:a16="http://schemas.microsoft.com/office/drawing/2014/main" id="{F5D1B736-D8E9-6003-9E6A-ACC1CEE72C86}"/>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85;p41">
                <a:extLst>
                  <a:ext uri="{FF2B5EF4-FFF2-40B4-BE49-F238E27FC236}">
                    <a16:creationId xmlns:a16="http://schemas.microsoft.com/office/drawing/2014/main" id="{105A2DC7-699A-76F2-CC19-0323FD3504D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86;p41">
                <a:extLst>
                  <a:ext uri="{FF2B5EF4-FFF2-40B4-BE49-F238E27FC236}">
                    <a16:creationId xmlns:a16="http://schemas.microsoft.com/office/drawing/2014/main" id="{CC5315E9-137E-27A3-5C08-2DF571F5F6BE}"/>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87;p41">
                <a:extLst>
                  <a:ext uri="{FF2B5EF4-FFF2-40B4-BE49-F238E27FC236}">
                    <a16:creationId xmlns:a16="http://schemas.microsoft.com/office/drawing/2014/main" id="{25B5E1B3-03B4-B4ED-C03B-9107A893BB0B}"/>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8;p41">
                <a:extLst>
                  <a:ext uri="{FF2B5EF4-FFF2-40B4-BE49-F238E27FC236}">
                    <a16:creationId xmlns:a16="http://schemas.microsoft.com/office/drawing/2014/main" id="{D0FB80B9-FC20-3220-0A7B-7BC48B32A580}"/>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89;p41">
                <a:extLst>
                  <a:ext uri="{FF2B5EF4-FFF2-40B4-BE49-F238E27FC236}">
                    <a16:creationId xmlns:a16="http://schemas.microsoft.com/office/drawing/2014/main" id="{407D9679-646F-D6A5-39FA-EDFB99D4C37E}"/>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90;p41">
                <a:extLst>
                  <a:ext uri="{FF2B5EF4-FFF2-40B4-BE49-F238E27FC236}">
                    <a16:creationId xmlns:a16="http://schemas.microsoft.com/office/drawing/2014/main" id="{99B89221-09B0-4088-500E-8CBB19AB57EC}"/>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1;p41">
                <a:extLst>
                  <a:ext uri="{FF2B5EF4-FFF2-40B4-BE49-F238E27FC236}">
                    <a16:creationId xmlns:a16="http://schemas.microsoft.com/office/drawing/2014/main" id="{6B6E698F-ACB9-CF8F-FE7B-1E61ADA7E53D}"/>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92;p41">
                <a:extLst>
                  <a:ext uri="{FF2B5EF4-FFF2-40B4-BE49-F238E27FC236}">
                    <a16:creationId xmlns:a16="http://schemas.microsoft.com/office/drawing/2014/main" id="{F16C51D8-7CCA-54D9-0CD8-0E5896200E76}"/>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3;p41">
                <a:extLst>
                  <a:ext uri="{FF2B5EF4-FFF2-40B4-BE49-F238E27FC236}">
                    <a16:creationId xmlns:a16="http://schemas.microsoft.com/office/drawing/2014/main" id="{96A4C099-BE1E-E39B-8FFB-881680DDE408}"/>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4;p41">
                <a:extLst>
                  <a:ext uri="{FF2B5EF4-FFF2-40B4-BE49-F238E27FC236}">
                    <a16:creationId xmlns:a16="http://schemas.microsoft.com/office/drawing/2014/main" id="{61342EAD-5FF2-D683-5B70-51F15D62FFA8}"/>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95;p41">
                <a:extLst>
                  <a:ext uri="{FF2B5EF4-FFF2-40B4-BE49-F238E27FC236}">
                    <a16:creationId xmlns:a16="http://schemas.microsoft.com/office/drawing/2014/main" id="{56A930B8-8754-BC28-D8A3-54233EE5D471}"/>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6;p41">
                <a:extLst>
                  <a:ext uri="{FF2B5EF4-FFF2-40B4-BE49-F238E27FC236}">
                    <a16:creationId xmlns:a16="http://schemas.microsoft.com/office/drawing/2014/main" id="{69D5B40C-A2BF-4C60-5AF4-CDDE4070FFEE}"/>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7;p41">
                <a:extLst>
                  <a:ext uri="{FF2B5EF4-FFF2-40B4-BE49-F238E27FC236}">
                    <a16:creationId xmlns:a16="http://schemas.microsoft.com/office/drawing/2014/main" id="{9C15B37B-06B8-A134-7310-78A90EE14D7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8;p41">
                <a:extLst>
                  <a:ext uri="{FF2B5EF4-FFF2-40B4-BE49-F238E27FC236}">
                    <a16:creationId xmlns:a16="http://schemas.microsoft.com/office/drawing/2014/main" id="{3DCDC3EE-D39C-A28E-6073-E7A7ED619A87}"/>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9;p41">
                <a:extLst>
                  <a:ext uri="{FF2B5EF4-FFF2-40B4-BE49-F238E27FC236}">
                    <a16:creationId xmlns:a16="http://schemas.microsoft.com/office/drawing/2014/main" id="{DFD78F65-3807-62C0-0D96-A587404DCF5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0;p41">
                <a:extLst>
                  <a:ext uri="{FF2B5EF4-FFF2-40B4-BE49-F238E27FC236}">
                    <a16:creationId xmlns:a16="http://schemas.microsoft.com/office/drawing/2014/main" id="{D844E91F-ACB8-AB27-5127-69D60CEB8274}"/>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1;p41">
                <a:extLst>
                  <a:ext uri="{FF2B5EF4-FFF2-40B4-BE49-F238E27FC236}">
                    <a16:creationId xmlns:a16="http://schemas.microsoft.com/office/drawing/2014/main" id="{E8177FA4-D460-3EE7-C12B-8C2905247D5D}"/>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2;p41">
                <a:extLst>
                  <a:ext uri="{FF2B5EF4-FFF2-40B4-BE49-F238E27FC236}">
                    <a16:creationId xmlns:a16="http://schemas.microsoft.com/office/drawing/2014/main" id="{713187C3-84E9-EC7E-5723-505ACFD2BEBF}"/>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03;p41">
                <a:extLst>
                  <a:ext uri="{FF2B5EF4-FFF2-40B4-BE49-F238E27FC236}">
                    <a16:creationId xmlns:a16="http://schemas.microsoft.com/office/drawing/2014/main" id="{7BAF6CB8-44B8-347D-93AB-B8063816D7BB}"/>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04;p41">
                <a:extLst>
                  <a:ext uri="{FF2B5EF4-FFF2-40B4-BE49-F238E27FC236}">
                    <a16:creationId xmlns:a16="http://schemas.microsoft.com/office/drawing/2014/main" id="{042D8E36-AD00-F717-3EBD-93F8964194E0}"/>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05;p41">
                <a:extLst>
                  <a:ext uri="{FF2B5EF4-FFF2-40B4-BE49-F238E27FC236}">
                    <a16:creationId xmlns:a16="http://schemas.microsoft.com/office/drawing/2014/main" id="{4188890F-2264-5DCF-5020-953DED52D1A5}"/>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06;p41">
                <a:extLst>
                  <a:ext uri="{FF2B5EF4-FFF2-40B4-BE49-F238E27FC236}">
                    <a16:creationId xmlns:a16="http://schemas.microsoft.com/office/drawing/2014/main" id="{5FD3FC57-0D27-9A44-5148-5919D8A5A240}"/>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07;p41">
                <a:extLst>
                  <a:ext uri="{FF2B5EF4-FFF2-40B4-BE49-F238E27FC236}">
                    <a16:creationId xmlns:a16="http://schemas.microsoft.com/office/drawing/2014/main" id="{1BC982A8-575D-FC94-1428-9AC3EEC49C4E}"/>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08;p41">
                <a:extLst>
                  <a:ext uri="{FF2B5EF4-FFF2-40B4-BE49-F238E27FC236}">
                    <a16:creationId xmlns:a16="http://schemas.microsoft.com/office/drawing/2014/main" id="{873C99E6-3829-B4E3-3FA2-B6F6CA871A56}"/>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09;p41">
                <a:extLst>
                  <a:ext uri="{FF2B5EF4-FFF2-40B4-BE49-F238E27FC236}">
                    <a16:creationId xmlns:a16="http://schemas.microsoft.com/office/drawing/2014/main" id="{399EA1E2-9ACC-5052-A410-865E9C1AB93A}"/>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10;p41">
                <a:extLst>
                  <a:ext uri="{FF2B5EF4-FFF2-40B4-BE49-F238E27FC236}">
                    <a16:creationId xmlns:a16="http://schemas.microsoft.com/office/drawing/2014/main" id="{21CA86AC-FBB0-EECF-E66B-811CDD4A5C9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11;p41">
                <a:extLst>
                  <a:ext uri="{FF2B5EF4-FFF2-40B4-BE49-F238E27FC236}">
                    <a16:creationId xmlns:a16="http://schemas.microsoft.com/office/drawing/2014/main" id="{DFF8D858-1C7E-EF31-A9C3-84EC6BE51D23}"/>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12;p41">
                <a:extLst>
                  <a:ext uri="{FF2B5EF4-FFF2-40B4-BE49-F238E27FC236}">
                    <a16:creationId xmlns:a16="http://schemas.microsoft.com/office/drawing/2014/main" id="{B95DD5B3-0286-A3B9-45FF-7672B725EEA3}"/>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13;p41">
                <a:extLst>
                  <a:ext uri="{FF2B5EF4-FFF2-40B4-BE49-F238E27FC236}">
                    <a16:creationId xmlns:a16="http://schemas.microsoft.com/office/drawing/2014/main" id="{CA0B3040-3C87-A6E2-FB0D-B6437609F8F5}"/>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5" name="Google Shape;1586;p38">
            <a:extLst>
              <a:ext uri="{FF2B5EF4-FFF2-40B4-BE49-F238E27FC236}">
                <a16:creationId xmlns:a16="http://schemas.microsoft.com/office/drawing/2014/main" id="{A447E6E6-03CC-D1FD-6D8A-AA14FE0430ED}"/>
              </a:ext>
            </a:extLst>
          </p:cNvPr>
          <p:cNvGrpSpPr/>
          <p:nvPr/>
        </p:nvGrpSpPr>
        <p:grpSpPr>
          <a:xfrm rot="10280415">
            <a:off x="8684065" y="7921943"/>
            <a:ext cx="1052121" cy="990345"/>
            <a:chOff x="3685713" y="4288888"/>
            <a:chExt cx="329550" cy="310200"/>
          </a:xfrm>
        </p:grpSpPr>
        <p:sp>
          <p:nvSpPr>
            <p:cNvPr id="2186" name="Google Shape;1587;p38">
              <a:extLst>
                <a:ext uri="{FF2B5EF4-FFF2-40B4-BE49-F238E27FC236}">
                  <a16:creationId xmlns:a16="http://schemas.microsoft.com/office/drawing/2014/main" id="{F382ED0C-1A64-1957-EC58-DFD8C33B529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7" name="Google Shape;1588;p38">
              <a:extLst>
                <a:ext uri="{FF2B5EF4-FFF2-40B4-BE49-F238E27FC236}">
                  <a16:creationId xmlns:a16="http://schemas.microsoft.com/office/drawing/2014/main" id="{07070D8E-75CC-DB44-F802-3FC38A9FE50A}"/>
                </a:ext>
              </a:extLst>
            </p:cNvPr>
            <p:cNvGrpSpPr/>
            <p:nvPr/>
          </p:nvGrpSpPr>
          <p:grpSpPr>
            <a:xfrm>
              <a:off x="3685713" y="4289050"/>
              <a:ext cx="329550" cy="309875"/>
              <a:chOff x="3816825" y="4572725"/>
              <a:chExt cx="329550" cy="309875"/>
            </a:xfrm>
          </p:grpSpPr>
          <p:sp>
            <p:nvSpPr>
              <p:cNvPr id="2188" name="Google Shape;1589;p38">
                <a:extLst>
                  <a:ext uri="{FF2B5EF4-FFF2-40B4-BE49-F238E27FC236}">
                    <a16:creationId xmlns:a16="http://schemas.microsoft.com/office/drawing/2014/main" id="{0E68534B-7371-94B7-3AD2-10EE8B03C0BA}"/>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590;p38">
                <a:extLst>
                  <a:ext uri="{FF2B5EF4-FFF2-40B4-BE49-F238E27FC236}">
                    <a16:creationId xmlns:a16="http://schemas.microsoft.com/office/drawing/2014/main" id="{E37B2A2A-F99E-8364-95C5-D5B97DE056D9}"/>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591;p38">
                <a:extLst>
                  <a:ext uri="{FF2B5EF4-FFF2-40B4-BE49-F238E27FC236}">
                    <a16:creationId xmlns:a16="http://schemas.microsoft.com/office/drawing/2014/main" id="{0992A773-D116-6C9C-A343-2906D10BB9EC}"/>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592;p38">
                <a:extLst>
                  <a:ext uri="{FF2B5EF4-FFF2-40B4-BE49-F238E27FC236}">
                    <a16:creationId xmlns:a16="http://schemas.microsoft.com/office/drawing/2014/main" id="{A5567009-4BEC-BC40-34C1-B1406BF90AA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593;p38">
                <a:extLst>
                  <a:ext uri="{FF2B5EF4-FFF2-40B4-BE49-F238E27FC236}">
                    <a16:creationId xmlns:a16="http://schemas.microsoft.com/office/drawing/2014/main" id="{B2FB5C60-69A9-B9C9-1F89-BE312074986C}"/>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594;p38">
                <a:extLst>
                  <a:ext uri="{FF2B5EF4-FFF2-40B4-BE49-F238E27FC236}">
                    <a16:creationId xmlns:a16="http://schemas.microsoft.com/office/drawing/2014/main" id="{E54E1D3C-E03F-1089-3C69-7F64DA9C5AC2}"/>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595;p38">
                <a:extLst>
                  <a:ext uri="{FF2B5EF4-FFF2-40B4-BE49-F238E27FC236}">
                    <a16:creationId xmlns:a16="http://schemas.microsoft.com/office/drawing/2014/main" id="{3A0534A4-742F-1DD9-05AE-70951C45FE9D}"/>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596;p38">
                <a:extLst>
                  <a:ext uri="{FF2B5EF4-FFF2-40B4-BE49-F238E27FC236}">
                    <a16:creationId xmlns:a16="http://schemas.microsoft.com/office/drawing/2014/main" id="{D239BE3C-94CD-6F65-12DF-B2E9CEFE695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597;p38">
                <a:extLst>
                  <a:ext uri="{FF2B5EF4-FFF2-40B4-BE49-F238E27FC236}">
                    <a16:creationId xmlns:a16="http://schemas.microsoft.com/office/drawing/2014/main" id="{D5236F58-8563-A217-1E08-B37D70DD051E}"/>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598;p38">
                <a:extLst>
                  <a:ext uri="{FF2B5EF4-FFF2-40B4-BE49-F238E27FC236}">
                    <a16:creationId xmlns:a16="http://schemas.microsoft.com/office/drawing/2014/main" id="{42A50CD4-C3B0-627E-E488-E1F6A4BDD26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599;p38">
                <a:extLst>
                  <a:ext uri="{FF2B5EF4-FFF2-40B4-BE49-F238E27FC236}">
                    <a16:creationId xmlns:a16="http://schemas.microsoft.com/office/drawing/2014/main" id="{39389551-98F8-901D-CD61-8A1EC3706113}"/>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600;p38">
                <a:extLst>
                  <a:ext uri="{FF2B5EF4-FFF2-40B4-BE49-F238E27FC236}">
                    <a16:creationId xmlns:a16="http://schemas.microsoft.com/office/drawing/2014/main" id="{6D0678A8-75D2-57C6-4A53-F435DC6DD3FF}"/>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601;p38">
                <a:extLst>
                  <a:ext uri="{FF2B5EF4-FFF2-40B4-BE49-F238E27FC236}">
                    <a16:creationId xmlns:a16="http://schemas.microsoft.com/office/drawing/2014/main" id="{D74DA8FD-508C-1F29-D301-4E4BD0BFAFE4}"/>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602;p38">
                <a:extLst>
                  <a:ext uri="{FF2B5EF4-FFF2-40B4-BE49-F238E27FC236}">
                    <a16:creationId xmlns:a16="http://schemas.microsoft.com/office/drawing/2014/main" id="{EC10372A-DB85-B001-EE76-E0C6BF1FC637}"/>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603;p38">
                <a:extLst>
                  <a:ext uri="{FF2B5EF4-FFF2-40B4-BE49-F238E27FC236}">
                    <a16:creationId xmlns:a16="http://schemas.microsoft.com/office/drawing/2014/main" id="{675E8B03-9785-4A3A-D65B-A1AEA802D02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604;p38">
                <a:extLst>
                  <a:ext uri="{FF2B5EF4-FFF2-40B4-BE49-F238E27FC236}">
                    <a16:creationId xmlns:a16="http://schemas.microsoft.com/office/drawing/2014/main" id="{7DA3B4B4-30AC-4C78-F001-A7442D86A99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605;p38">
                <a:extLst>
                  <a:ext uri="{FF2B5EF4-FFF2-40B4-BE49-F238E27FC236}">
                    <a16:creationId xmlns:a16="http://schemas.microsoft.com/office/drawing/2014/main" id="{9D432932-F5C5-FC17-445B-599D96702B4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606;p38">
                <a:extLst>
                  <a:ext uri="{FF2B5EF4-FFF2-40B4-BE49-F238E27FC236}">
                    <a16:creationId xmlns:a16="http://schemas.microsoft.com/office/drawing/2014/main" id="{947F9F7A-3C6B-1F8C-E010-347B8BD8C24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607;p38">
                <a:extLst>
                  <a:ext uri="{FF2B5EF4-FFF2-40B4-BE49-F238E27FC236}">
                    <a16:creationId xmlns:a16="http://schemas.microsoft.com/office/drawing/2014/main" id="{4F1E10BC-69A3-36F0-F7E4-CA0DEB0ACA53}"/>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608;p38">
                <a:extLst>
                  <a:ext uri="{FF2B5EF4-FFF2-40B4-BE49-F238E27FC236}">
                    <a16:creationId xmlns:a16="http://schemas.microsoft.com/office/drawing/2014/main" id="{96E8E015-41A9-F969-6570-78B6C5C90248}"/>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609;p38">
                <a:extLst>
                  <a:ext uri="{FF2B5EF4-FFF2-40B4-BE49-F238E27FC236}">
                    <a16:creationId xmlns:a16="http://schemas.microsoft.com/office/drawing/2014/main" id="{C74C844B-E452-1E14-C27F-5979B374AC1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3461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umanoid Robot Project Proposal by Slidesgo">
  <a:themeElements>
    <a:clrScheme name="Simple Light">
      <a:dk1>
        <a:srgbClr val="2B3436"/>
      </a:dk1>
      <a:lt1>
        <a:srgbClr val="D8E6EF"/>
      </a:lt1>
      <a:dk2>
        <a:srgbClr val="C6DCEB"/>
      </a:dk2>
      <a:lt2>
        <a:srgbClr val="516F86"/>
      </a:lt2>
      <a:accent1>
        <a:srgbClr val="86B5D8"/>
      </a:accent1>
      <a:accent2>
        <a:srgbClr val="5D91B7"/>
      </a:accent2>
      <a:accent3>
        <a:srgbClr val="ACC9C8"/>
      </a:accent3>
      <a:accent4>
        <a:srgbClr val="96B1B0"/>
      </a:accent4>
      <a:accent5>
        <a:srgbClr val="37555A"/>
      </a:accent5>
      <a:accent6>
        <a:srgbClr val="FFFFFF"/>
      </a:accent6>
      <a:hlink>
        <a:srgbClr val="2B3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986</Words>
  <Application>Microsoft Office PowerPoint</Application>
  <PresentationFormat>On-screen Show (16:9)</PresentationFormat>
  <Paragraphs>171</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Inter</vt:lpstr>
      <vt:lpstr>Open Sans Medium</vt:lpstr>
      <vt:lpstr>Roboto</vt:lpstr>
      <vt:lpstr>Arial</vt:lpstr>
      <vt:lpstr>Humanoid Robot Project Proposal by Slidesgo</vt:lpstr>
      <vt:lpstr>Our Robot Car Azza</vt:lpstr>
      <vt:lpstr>Our Robot Car Azza</vt:lpstr>
      <vt:lpstr>Table of contents</vt:lpstr>
      <vt:lpstr>Introduction</vt:lpstr>
      <vt:lpstr>PowerPoint Presentation</vt:lpstr>
      <vt:lpstr>More Ideas and Uses</vt:lpstr>
      <vt:lpstr>Problem Statement</vt:lpstr>
      <vt:lpstr>We used two techniques</vt:lpstr>
      <vt:lpstr>We used two techniques</vt:lpstr>
      <vt:lpstr>PowerPoint Presentation</vt:lpstr>
      <vt:lpstr>Flutter application</vt:lpstr>
      <vt:lpstr>Project Algorithm</vt:lpstr>
      <vt:lpstr>Azza’s Design </vt:lpstr>
      <vt:lpstr>Controller Design </vt:lpstr>
      <vt:lpstr>Hardware component</vt:lpstr>
      <vt:lpstr>1. Motor Driver</vt:lpstr>
      <vt:lpstr>PowerPoint Presentation</vt:lpstr>
      <vt:lpstr>PowerPoint Presentation</vt:lpstr>
      <vt:lpstr>PowerPoint Presentation</vt:lpstr>
      <vt:lpstr>PowerPoint Presentation</vt:lpstr>
      <vt:lpstr>PowerPoint Presentation</vt:lpstr>
      <vt:lpstr>PowerPoint Presentation</vt:lpstr>
      <vt:lpstr>Software component</vt:lpstr>
      <vt:lpstr>1. Arduino </vt:lpstr>
      <vt:lpstr>1. Arduino</vt:lpstr>
      <vt:lpstr>2. TinkerCad</vt:lpstr>
      <vt:lpstr>2. TinkerCad</vt:lpstr>
      <vt:lpstr>3. Android Studio</vt:lpstr>
      <vt:lpstr>4. Flutter Application</vt:lpstr>
      <vt:lpstr>5. Web Application</vt:lpstr>
      <vt:lpstr>6. Fire Base</vt:lpstr>
      <vt:lpstr>6. Fire Base</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Azza the car</dc:title>
  <dc:creator>Aya Nabil</dc:creator>
  <cp:lastModifiedBy>عبدالرحمن صلاح انور عبده سعد عبداللاه</cp:lastModifiedBy>
  <cp:revision>147</cp:revision>
  <dcterms:modified xsi:type="dcterms:W3CDTF">2024-05-21T15:01:00Z</dcterms:modified>
</cp:coreProperties>
</file>